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88" r:id="rId2"/>
    <p:sldId id="262" r:id="rId3"/>
    <p:sldId id="279" r:id="rId4"/>
    <p:sldId id="281" r:id="rId5"/>
    <p:sldId id="280" r:id="rId6"/>
    <p:sldId id="292" r:id="rId7"/>
    <p:sldId id="282" r:id="rId8"/>
    <p:sldId id="283" r:id="rId9"/>
    <p:sldId id="293" r:id="rId10"/>
    <p:sldId id="295" r:id="rId11"/>
    <p:sldId id="296" r:id="rId12"/>
    <p:sldId id="294" r:id="rId13"/>
    <p:sldId id="297" r:id="rId14"/>
    <p:sldId id="298" r:id="rId15"/>
    <p:sldId id="256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3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 聪" userId="3a7643a4fd805d74" providerId="LiveId" clId="{881273A9-CECC-4C3C-B03C-1AFAFF58D66C}"/>
    <pc:docChg chg="undo redo custSel addSld delSld modSld">
      <pc:chgData name="周 聪" userId="3a7643a4fd805d74" providerId="LiveId" clId="{881273A9-CECC-4C3C-B03C-1AFAFF58D66C}" dt="2021-06-27T18:58:45.467" v="5686" actId="20577"/>
      <pc:docMkLst>
        <pc:docMk/>
      </pc:docMkLst>
      <pc:sldChg chg="addSp delSp modSp mod">
        <pc:chgData name="周 聪" userId="3a7643a4fd805d74" providerId="LiveId" clId="{881273A9-CECC-4C3C-B03C-1AFAFF58D66C}" dt="2021-06-27T18:57:23.184" v="5680" actId="1076"/>
        <pc:sldMkLst>
          <pc:docMk/>
          <pc:sldMk cId="0" sldId="256"/>
        </pc:sldMkLst>
        <pc:spChg chg="del mod">
          <ac:chgData name="周 聪" userId="3a7643a4fd805d74" providerId="LiveId" clId="{881273A9-CECC-4C3C-B03C-1AFAFF58D66C}" dt="2021-06-27T18:57:08.235" v="5677" actId="478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周 聪" userId="3a7643a4fd805d74" providerId="LiveId" clId="{881273A9-CECC-4C3C-B03C-1AFAFF58D66C}" dt="2021-06-27T18:56:54.560" v="5672" actId="47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周 聪" userId="3a7643a4fd805d74" providerId="LiveId" clId="{881273A9-CECC-4C3C-B03C-1AFAFF58D66C}" dt="2021-06-27T18:57:23.184" v="5680" actId="1076"/>
          <ac:spMkLst>
            <pc:docMk/>
            <pc:sldMk cId="0" sldId="256"/>
            <ac:spMk id="9" creationId="{93925232-01A2-4BA1-AB03-8531E8B84433}"/>
          </ac:spMkLst>
        </pc:spChg>
        <pc:spChg chg="add mod">
          <ac:chgData name="周 聪" userId="3a7643a4fd805d74" providerId="LiveId" clId="{881273A9-CECC-4C3C-B03C-1AFAFF58D66C}" dt="2021-06-27T18:57:18.336" v="5679" actId="1076"/>
          <ac:spMkLst>
            <pc:docMk/>
            <pc:sldMk cId="0" sldId="256"/>
            <ac:spMk id="10" creationId="{362FDB64-DAAD-4AD6-9329-6E2CAF59DDCF}"/>
          </ac:spMkLst>
        </pc:spChg>
      </pc:sldChg>
      <pc:sldChg chg="modSp mod">
        <pc:chgData name="周 聪" userId="3a7643a4fd805d74" providerId="LiveId" clId="{881273A9-CECC-4C3C-B03C-1AFAFF58D66C}" dt="2021-06-27T15:54:02.473" v="1895" actId="20577"/>
        <pc:sldMkLst>
          <pc:docMk/>
          <pc:sldMk cId="0" sldId="279"/>
        </pc:sldMkLst>
        <pc:spChg chg="mod">
          <ac:chgData name="周 聪" userId="3a7643a4fd805d74" providerId="LiveId" clId="{881273A9-CECC-4C3C-B03C-1AFAFF58D66C}" dt="2021-06-27T15:54:02.473" v="1895" actId="20577"/>
          <ac:spMkLst>
            <pc:docMk/>
            <pc:sldMk cId="0" sldId="279"/>
            <ac:spMk id="11" creationId="{00000000-0000-0000-0000-000000000000}"/>
          </ac:spMkLst>
        </pc:spChg>
      </pc:sldChg>
      <pc:sldChg chg="addSp delSp modSp mod modTransition">
        <pc:chgData name="周 聪" userId="3a7643a4fd805d74" providerId="LiveId" clId="{881273A9-CECC-4C3C-B03C-1AFAFF58D66C}" dt="2021-06-27T18:54:23.703" v="5650"/>
        <pc:sldMkLst>
          <pc:docMk/>
          <pc:sldMk cId="0" sldId="280"/>
        </pc:sldMkLst>
        <pc:spChg chg="mod">
          <ac:chgData name="周 聪" userId="3a7643a4fd805d74" providerId="LiveId" clId="{881273A9-CECC-4C3C-B03C-1AFAFF58D66C}" dt="2021-06-27T09:48:23.791" v="1273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周 聪" userId="3a7643a4fd805d74" providerId="LiveId" clId="{881273A9-CECC-4C3C-B03C-1AFAFF58D66C}" dt="2021-06-27T09:32:03.593" v="924" actId="1038"/>
          <ac:spMkLst>
            <pc:docMk/>
            <pc:sldMk cId="0" sldId="280"/>
            <ac:spMk id="38" creationId="{00000000-0000-0000-0000-000000000000}"/>
          </ac:spMkLst>
        </pc:spChg>
        <pc:spChg chg="mod">
          <ac:chgData name="周 聪" userId="3a7643a4fd805d74" providerId="LiveId" clId="{881273A9-CECC-4C3C-B03C-1AFAFF58D66C}" dt="2021-06-27T17:23:45.374" v="3020"/>
          <ac:spMkLst>
            <pc:docMk/>
            <pc:sldMk cId="0" sldId="280"/>
            <ac:spMk id="72" creationId="{0CA726EE-B5AA-46E5-913B-77EF76F4A44C}"/>
          </ac:spMkLst>
        </pc:spChg>
        <pc:spChg chg="mod">
          <ac:chgData name="周 聪" userId="3a7643a4fd805d74" providerId="LiveId" clId="{881273A9-CECC-4C3C-B03C-1AFAFF58D66C}" dt="2021-06-27T17:23:45.374" v="3020"/>
          <ac:spMkLst>
            <pc:docMk/>
            <pc:sldMk cId="0" sldId="280"/>
            <ac:spMk id="73" creationId="{83BDBA8E-D612-4CA4-B014-3EA74821FD04}"/>
          </ac:spMkLst>
        </pc:spChg>
        <pc:spChg chg="mod">
          <ac:chgData name="周 聪" userId="3a7643a4fd805d74" providerId="LiveId" clId="{881273A9-CECC-4C3C-B03C-1AFAFF58D66C}" dt="2021-06-27T17:23:45.374" v="3020"/>
          <ac:spMkLst>
            <pc:docMk/>
            <pc:sldMk cId="0" sldId="280"/>
            <ac:spMk id="74" creationId="{357B3D45-0D28-45A8-856A-0FDF8678F7CE}"/>
          </ac:spMkLst>
        </pc:spChg>
        <pc:spChg chg="mod">
          <ac:chgData name="周 聪" userId="3a7643a4fd805d74" providerId="LiveId" clId="{881273A9-CECC-4C3C-B03C-1AFAFF58D66C}" dt="2021-06-27T17:23:45.374" v="3020"/>
          <ac:spMkLst>
            <pc:docMk/>
            <pc:sldMk cId="0" sldId="280"/>
            <ac:spMk id="75" creationId="{1D5D494B-7E8B-422A-BFF8-7BCC5731F568}"/>
          </ac:spMkLst>
        </pc:spChg>
        <pc:spChg chg="mod">
          <ac:chgData name="周 聪" userId="3a7643a4fd805d74" providerId="LiveId" clId="{881273A9-CECC-4C3C-B03C-1AFAFF58D66C}" dt="2021-06-27T09:51:22.902" v="1295"/>
          <ac:spMkLst>
            <pc:docMk/>
            <pc:sldMk cId="0" sldId="280"/>
            <ac:spMk id="78" creationId="{1E1A77F5-E609-444D-842B-656BAFD603E4}"/>
          </ac:spMkLst>
        </pc:spChg>
        <pc:spChg chg="mod">
          <ac:chgData name="周 聪" userId="3a7643a4fd805d74" providerId="LiveId" clId="{881273A9-CECC-4C3C-B03C-1AFAFF58D66C}" dt="2021-06-27T09:51:22.902" v="1295"/>
          <ac:spMkLst>
            <pc:docMk/>
            <pc:sldMk cId="0" sldId="280"/>
            <ac:spMk id="79" creationId="{3D8C742D-F6E7-4BC4-850D-C032631D19C2}"/>
          </ac:spMkLst>
        </pc:spChg>
        <pc:spChg chg="mod">
          <ac:chgData name="周 聪" userId="3a7643a4fd805d74" providerId="LiveId" clId="{881273A9-CECC-4C3C-B03C-1AFAFF58D66C}" dt="2021-06-27T09:51:22.902" v="1295"/>
          <ac:spMkLst>
            <pc:docMk/>
            <pc:sldMk cId="0" sldId="280"/>
            <ac:spMk id="80" creationId="{4BDD506C-0B62-4746-B67C-59265626A031}"/>
          </ac:spMkLst>
        </pc:spChg>
        <pc:spChg chg="mod">
          <ac:chgData name="周 聪" userId="3a7643a4fd805d74" providerId="LiveId" clId="{881273A9-CECC-4C3C-B03C-1AFAFF58D66C}" dt="2021-06-27T09:51:22.902" v="1295"/>
          <ac:spMkLst>
            <pc:docMk/>
            <pc:sldMk cId="0" sldId="280"/>
            <ac:spMk id="81" creationId="{018061B1-273C-4DC7-AF64-596AE81325A9}"/>
          </ac:spMkLst>
        </pc:spChg>
        <pc:spChg chg="mod topLvl">
          <ac:chgData name="周 聪" userId="3a7643a4fd805d74" providerId="LiveId" clId="{881273A9-CECC-4C3C-B03C-1AFAFF58D66C}" dt="2021-06-27T09:46:27.058" v="1198" actId="164"/>
          <ac:spMkLst>
            <pc:docMk/>
            <pc:sldMk cId="0" sldId="280"/>
            <ac:spMk id="115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48:52.218" v="1281" actId="1076"/>
          <ac:spMkLst>
            <pc:docMk/>
            <pc:sldMk cId="0" sldId="280"/>
            <ac:spMk id="116" creationId="{00000000-0000-0000-0000-000000000000}"/>
          </ac:spMkLst>
        </pc:spChg>
        <pc:spChg chg="mod">
          <ac:chgData name="周 聪" userId="3a7643a4fd805d74" providerId="LiveId" clId="{881273A9-CECC-4C3C-B03C-1AFAFF58D66C}" dt="2021-06-27T09:37:23.600" v="1044" actId="165"/>
          <ac:spMkLst>
            <pc:docMk/>
            <pc:sldMk cId="0" sldId="280"/>
            <ac:spMk id="117" creationId="{00000000-0000-0000-0000-000000000000}"/>
          </ac:spMkLst>
        </pc:spChg>
        <pc:spChg chg="mod">
          <ac:chgData name="周 聪" userId="3a7643a4fd805d74" providerId="LiveId" clId="{881273A9-CECC-4C3C-B03C-1AFAFF58D66C}" dt="2021-06-27T09:37:23.600" v="1044" actId="165"/>
          <ac:spMkLst>
            <pc:docMk/>
            <pc:sldMk cId="0" sldId="280"/>
            <ac:spMk id="118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31:40.512" v="903" actId="164"/>
          <ac:spMkLst>
            <pc:docMk/>
            <pc:sldMk cId="0" sldId="280"/>
            <ac:spMk id="121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38:41.832" v="1054" actId="1076"/>
          <ac:spMkLst>
            <pc:docMk/>
            <pc:sldMk cId="0" sldId="280"/>
            <ac:spMk id="122" creationId="{00000000-0000-0000-0000-000000000000}"/>
          </ac:spMkLst>
        </pc:spChg>
        <pc:spChg chg="mod">
          <ac:chgData name="周 聪" userId="3a7643a4fd805d74" providerId="LiveId" clId="{881273A9-CECC-4C3C-B03C-1AFAFF58D66C}" dt="2021-06-27T09:29:15.881" v="751" actId="165"/>
          <ac:spMkLst>
            <pc:docMk/>
            <pc:sldMk cId="0" sldId="280"/>
            <ac:spMk id="123" creationId="{00000000-0000-0000-0000-000000000000}"/>
          </ac:spMkLst>
        </pc:spChg>
        <pc:spChg chg="mod">
          <ac:chgData name="周 聪" userId="3a7643a4fd805d74" providerId="LiveId" clId="{881273A9-CECC-4C3C-B03C-1AFAFF58D66C}" dt="2021-06-27T09:29:15.881" v="751" actId="165"/>
          <ac:spMkLst>
            <pc:docMk/>
            <pc:sldMk cId="0" sldId="280"/>
            <ac:spMk id="124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50:36.263" v="1289" actId="164"/>
          <ac:spMkLst>
            <pc:docMk/>
            <pc:sldMk cId="0" sldId="280"/>
            <ac:spMk id="132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50:36.263" v="1289" actId="164"/>
          <ac:spMkLst>
            <pc:docMk/>
            <pc:sldMk cId="0" sldId="280"/>
            <ac:spMk id="133" creationId="{00000000-0000-0000-0000-000000000000}"/>
          </ac:spMkLst>
        </pc:spChg>
        <pc:spChg chg="mod">
          <ac:chgData name="周 聪" userId="3a7643a4fd805d74" providerId="LiveId" clId="{881273A9-CECC-4C3C-B03C-1AFAFF58D66C}" dt="2021-06-27T09:38:20.120" v="1052" actId="165"/>
          <ac:spMkLst>
            <pc:docMk/>
            <pc:sldMk cId="0" sldId="280"/>
            <ac:spMk id="134" creationId="{00000000-0000-0000-0000-000000000000}"/>
          </ac:spMkLst>
        </pc:spChg>
        <pc:spChg chg="mod">
          <ac:chgData name="周 聪" userId="3a7643a4fd805d74" providerId="LiveId" clId="{881273A9-CECC-4C3C-B03C-1AFAFF58D66C}" dt="2021-06-27T09:38:20.120" v="1052" actId="165"/>
          <ac:spMkLst>
            <pc:docMk/>
            <pc:sldMk cId="0" sldId="280"/>
            <ac:spMk id="135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36:53.763" v="954" actId="164"/>
          <ac:spMkLst>
            <pc:docMk/>
            <pc:sldMk cId="0" sldId="280"/>
            <ac:spMk id="144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36:53.763" v="954" actId="164"/>
          <ac:spMkLst>
            <pc:docMk/>
            <pc:sldMk cId="0" sldId="280"/>
            <ac:spMk id="145" creationId="{00000000-0000-0000-0000-000000000000}"/>
          </ac:spMkLst>
        </pc:spChg>
        <pc:spChg chg="mod">
          <ac:chgData name="周 聪" userId="3a7643a4fd805d74" providerId="LiveId" clId="{881273A9-CECC-4C3C-B03C-1AFAFF58D66C}" dt="2021-06-27T09:36:07.148" v="929" actId="165"/>
          <ac:spMkLst>
            <pc:docMk/>
            <pc:sldMk cId="0" sldId="280"/>
            <ac:spMk id="146" creationId="{00000000-0000-0000-0000-000000000000}"/>
          </ac:spMkLst>
        </pc:spChg>
        <pc:spChg chg="mod">
          <ac:chgData name="周 聪" userId="3a7643a4fd805d74" providerId="LiveId" clId="{881273A9-CECC-4C3C-B03C-1AFAFF58D66C}" dt="2021-06-27T09:36:07.148" v="929" actId="165"/>
          <ac:spMkLst>
            <pc:docMk/>
            <pc:sldMk cId="0" sldId="280"/>
            <ac:spMk id="147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47:40.217" v="1218" actId="164"/>
          <ac:spMkLst>
            <pc:docMk/>
            <pc:sldMk cId="0" sldId="280"/>
            <ac:spMk id="156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09:47:57.821" v="1220" actId="1076"/>
          <ac:spMkLst>
            <pc:docMk/>
            <pc:sldMk cId="0" sldId="280"/>
            <ac:spMk id="157" creationId="{00000000-0000-0000-0000-000000000000}"/>
          </ac:spMkLst>
        </pc:spChg>
        <pc:spChg chg="mod">
          <ac:chgData name="周 聪" userId="3a7643a4fd805d74" providerId="LiveId" clId="{881273A9-CECC-4C3C-B03C-1AFAFF58D66C}" dt="2021-06-27T09:39:09.271" v="1055" actId="165"/>
          <ac:spMkLst>
            <pc:docMk/>
            <pc:sldMk cId="0" sldId="280"/>
            <ac:spMk id="158" creationId="{00000000-0000-0000-0000-000000000000}"/>
          </ac:spMkLst>
        </pc:spChg>
        <pc:spChg chg="mod">
          <ac:chgData name="周 聪" userId="3a7643a4fd805d74" providerId="LiveId" clId="{881273A9-CECC-4C3C-B03C-1AFAFF58D66C}" dt="2021-06-27T09:39:09.271" v="1055" actId="165"/>
          <ac:spMkLst>
            <pc:docMk/>
            <pc:sldMk cId="0" sldId="280"/>
            <ac:spMk id="159" creationId="{00000000-0000-0000-0000-000000000000}"/>
          </ac:spMkLst>
        </pc:spChg>
        <pc:grpChg chg="del mod">
          <ac:chgData name="周 聪" userId="3a7643a4fd805d74" providerId="LiveId" clId="{881273A9-CECC-4C3C-B03C-1AFAFF58D66C}" dt="2021-06-27T09:33:58.295" v="925" actId="165"/>
          <ac:grpSpMkLst>
            <pc:docMk/>
            <pc:sldMk cId="0" sldId="280"/>
            <ac:grpSpMk id="10" creationId="{00000000-0000-0000-0000-000000000000}"/>
          </ac:grpSpMkLst>
        </pc:grpChg>
        <pc:grpChg chg="add 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11" creationId="{65AAF40B-9C81-4818-9634-6EFC71C51CEF}"/>
          </ac:grpSpMkLst>
        </pc:grpChg>
        <pc:grpChg chg="add del mod">
          <ac:chgData name="周 聪" userId="3a7643a4fd805d74" providerId="LiveId" clId="{881273A9-CECC-4C3C-B03C-1AFAFF58D66C}" dt="2021-06-27T09:37:23.600" v="1044" actId="165"/>
          <ac:grpSpMkLst>
            <pc:docMk/>
            <pc:sldMk cId="0" sldId="280"/>
            <ac:grpSpMk id="12" creationId="{3BAA1DEC-FECF-408F-9C73-9B2F6DE395BE}"/>
          </ac:grpSpMkLst>
        </pc:grpChg>
        <pc:grpChg chg="add del mod">
          <ac:chgData name="周 聪" userId="3a7643a4fd805d74" providerId="LiveId" clId="{881273A9-CECC-4C3C-B03C-1AFAFF58D66C}" dt="2021-06-27T17:23:45.095" v="3019" actId="478"/>
          <ac:grpSpMkLst>
            <pc:docMk/>
            <pc:sldMk cId="0" sldId="280"/>
            <ac:grpSpMk id="13" creationId="{79431518-4E01-4213-A352-43254F5E717E}"/>
          </ac:grpSpMkLst>
        </pc:grpChg>
        <pc:grpChg chg="add 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14" creationId="{FD4147BB-64A3-43B2-B5D2-8E409DFC671B}"/>
          </ac:grpSpMkLst>
        </pc:grpChg>
        <pc:grpChg chg="add 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15" creationId="{2CF889D7-2ADE-4936-81A0-C803EA54A5C3}"/>
          </ac:grpSpMkLst>
        </pc:grpChg>
        <pc:grpChg chg="add mod">
          <ac:chgData name="周 聪" userId="3a7643a4fd805d74" providerId="LiveId" clId="{881273A9-CECC-4C3C-B03C-1AFAFF58D66C}" dt="2021-06-27T09:50:36.263" v="1289" actId="164"/>
          <ac:grpSpMkLst>
            <pc:docMk/>
            <pc:sldMk cId="0" sldId="280"/>
            <ac:grpSpMk id="16" creationId="{68BFEA22-0991-4EA6-833A-55E0019F08F1}"/>
          </ac:grpSpMkLst>
        </pc:grpChg>
        <pc:grpChg chg="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35" creationId="{00000000-0000-0000-0000-000000000000}"/>
          </ac:grpSpMkLst>
        </pc:grpChg>
        <pc:grpChg chg="add mod">
          <ac:chgData name="周 聪" userId="3a7643a4fd805d74" providerId="LiveId" clId="{881273A9-CECC-4C3C-B03C-1AFAFF58D66C}" dt="2021-06-27T17:23:45.374" v="3020"/>
          <ac:grpSpMkLst>
            <pc:docMk/>
            <pc:sldMk cId="0" sldId="280"/>
            <ac:grpSpMk id="70" creationId="{E3382BEF-CB05-461B-8D54-A898AAFA2728}"/>
          </ac:grpSpMkLst>
        </pc:grpChg>
        <pc:grpChg chg="mod">
          <ac:chgData name="周 聪" userId="3a7643a4fd805d74" providerId="LiveId" clId="{881273A9-CECC-4C3C-B03C-1AFAFF58D66C}" dt="2021-06-27T17:23:45.374" v="3020"/>
          <ac:grpSpMkLst>
            <pc:docMk/>
            <pc:sldMk cId="0" sldId="280"/>
            <ac:grpSpMk id="71" creationId="{5A33A740-F9EB-46CE-A7E7-459161F5176B}"/>
          </ac:grpSpMkLst>
        </pc:grpChg>
        <pc:grpChg chg="add mod">
          <ac:chgData name="周 聪" userId="3a7643a4fd805d74" providerId="LiveId" clId="{881273A9-CECC-4C3C-B03C-1AFAFF58D66C}" dt="2021-06-27T09:51:57.101" v="1300" actId="1076"/>
          <ac:grpSpMkLst>
            <pc:docMk/>
            <pc:sldMk cId="0" sldId="280"/>
            <ac:grpSpMk id="76" creationId="{E9EC499E-CF04-4DDC-9E26-8D0F4E16EA5A}"/>
          </ac:grpSpMkLst>
        </pc:grpChg>
        <pc:grpChg chg="mod">
          <ac:chgData name="周 聪" userId="3a7643a4fd805d74" providerId="LiveId" clId="{881273A9-CECC-4C3C-B03C-1AFAFF58D66C}" dt="2021-06-27T09:51:22.902" v="1295"/>
          <ac:grpSpMkLst>
            <pc:docMk/>
            <pc:sldMk cId="0" sldId="280"/>
            <ac:grpSpMk id="77" creationId="{3D6852BB-82E4-41C4-9C0A-EEB18C198934}"/>
          </ac:grpSpMkLst>
        </pc:grpChg>
        <pc:grpChg chg="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94" creationId="{00000000-0000-0000-0000-000000000000}"/>
          </ac:grpSpMkLst>
        </pc:grpChg>
        <pc:grpChg chg="del mod">
          <ac:chgData name="周 聪" userId="3a7643a4fd805d74" providerId="LiveId" clId="{881273A9-CECC-4C3C-B03C-1AFAFF58D66C}" dt="2021-06-27T09:38:20.120" v="1052" actId="165"/>
          <ac:grpSpMkLst>
            <pc:docMk/>
            <pc:sldMk cId="0" sldId="280"/>
            <ac:grpSpMk id="100" creationId="{00000000-0000-0000-0000-000000000000}"/>
          </ac:grpSpMkLst>
        </pc:grpChg>
        <pc:grpChg chg="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101" creationId="{00000000-0000-0000-0000-000000000000}"/>
          </ac:grpSpMkLst>
        </pc:grpChg>
        <pc:grpChg chg="mod topLvl">
          <ac:chgData name="周 聪" userId="3a7643a4fd805d74" providerId="LiveId" clId="{881273A9-CECC-4C3C-B03C-1AFAFF58D66C}" dt="2021-06-27T09:46:27.058" v="1198" actId="164"/>
          <ac:grpSpMkLst>
            <pc:docMk/>
            <pc:sldMk cId="0" sldId="280"/>
            <ac:grpSpMk id="114" creationId="{00000000-0000-0000-0000-000000000000}"/>
          </ac:grpSpMkLst>
        </pc:grpChg>
        <pc:grpChg chg="del mod">
          <ac:chgData name="周 聪" userId="3a7643a4fd805d74" providerId="LiveId" clId="{881273A9-CECC-4C3C-B03C-1AFAFF58D66C}" dt="2021-06-27T09:29:15.881" v="751" actId="165"/>
          <ac:grpSpMkLst>
            <pc:docMk/>
            <pc:sldMk cId="0" sldId="280"/>
            <ac:grpSpMk id="119" creationId="{00000000-0000-0000-0000-000000000000}"/>
          </ac:grpSpMkLst>
        </pc:grpChg>
        <pc:grpChg chg="mod topLvl">
          <ac:chgData name="周 聪" userId="3a7643a4fd805d74" providerId="LiveId" clId="{881273A9-CECC-4C3C-B03C-1AFAFF58D66C}" dt="2021-06-27T09:31:40.512" v="903" actId="164"/>
          <ac:grpSpMkLst>
            <pc:docMk/>
            <pc:sldMk cId="0" sldId="280"/>
            <ac:grpSpMk id="120" creationId="{00000000-0000-0000-0000-000000000000}"/>
          </ac:grpSpMkLst>
        </pc:grpChg>
        <pc:grpChg chg="mod topLvl">
          <ac:chgData name="周 聪" userId="3a7643a4fd805d74" providerId="LiveId" clId="{881273A9-CECC-4C3C-B03C-1AFAFF58D66C}" dt="2021-06-27T09:50:36.263" v="1289" actId="164"/>
          <ac:grpSpMkLst>
            <pc:docMk/>
            <pc:sldMk cId="0" sldId="280"/>
            <ac:grpSpMk id="131" creationId="{00000000-0000-0000-0000-000000000000}"/>
          </ac:grpSpMkLst>
        </pc:grpChg>
        <pc:grpChg chg="del mod">
          <ac:chgData name="周 聪" userId="3a7643a4fd805d74" providerId="LiveId" clId="{881273A9-CECC-4C3C-B03C-1AFAFF58D66C}" dt="2021-06-27T09:51:22.050" v="1294" actId="21"/>
          <ac:grpSpMkLst>
            <pc:docMk/>
            <pc:sldMk cId="0" sldId="280"/>
            <ac:grpSpMk id="136" creationId="{00000000-0000-0000-0000-000000000000}"/>
          </ac:grpSpMkLst>
        </pc:grpChg>
        <pc:grpChg chg="del mod">
          <ac:chgData name="周 聪" userId="3a7643a4fd805d74" providerId="LiveId" clId="{881273A9-CECC-4C3C-B03C-1AFAFF58D66C}" dt="2021-06-27T09:36:07.148" v="929" actId="165"/>
          <ac:grpSpMkLst>
            <pc:docMk/>
            <pc:sldMk cId="0" sldId="280"/>
            <ac:grpSpMk id="142" creationId="{00000000-0000-0000-0000-000000000000}"/>
          </ac:grpSpMkLst>
        </pc:grpChg>
        <pc:grpChg chg="mod topLvl">
          <ac:chgData name="周 聪" userId="3a7643a4fd805d74" providerId="LiveId" clId="{881273A9-CECC-4C3C-B03C-1AFAFF58D66C}" dt="2021-06-27T09:36:53.763" v="954" actId="164"/>
          <ac:grpSpMkLst>
            <pc:docMk/>
            <pc:sldMk cId="0" sldId="280"/>
            <ac:grpSpMk id="143" creationId="{00000000-0000-0000-0000-000000000000}"/>
          </ac:grpSpMkLst>
        </pc:grpChg>
        <pc:grpChg chg="mod">
          <ac:chgData name="周 聪" userId="3a7643a4fd805d74" providerId="LiveId" clId="{881273A9-CECC-4C3C-B03C-1AFAFF58D66C}" dt="2021-06-27T09:50:27.927" v="1288" actId="1036"/>
          <ac:grpSpMkLst>
            <pc:docMk/>
            <pc:sldMk cId="0" sldId="280"/>
            <ac:grpSpMk id="148" creationId="{00000000-0000-0000-0000-000000000000}"/>
          </ac:grpSpMkLst>
        </pc:grpChg>
        <pc:grpChg chg="del mod">
          <ac:chgData name="周 聪" userId="3a7643a4fd805d74" providerId="LiveId" clId="{881273A9-CECC-4C3C-B03C-1AFAFF58D66C}" dt="2021-06-27T09:39:09.271" v="1055" actId="165"/>
          <ac:grpSpMkLst>
            <pc:docMk/>
            <pc:sldMk cId="0" sldId="280"/>
            <ac:grpSpMk id="154" creationId="{00000000-0000-0000-0000-000000000000}"/>
          </ac:grpSpMkLst>
        </pc:grpChg>
        <pc:grpChg chg="mod topLvl">
          <ac:chgData name="周 聪" userId="3a7643a4fd805d74" providerId="LiveId" clId="{881273A9-CECC-4C3C-B03C-1AFAFF58D66C}" dt="2021-06-27T09:47:40.217" v="1218" actId="164"/>
          <ac:grpSpMkLst>
            <pc:docMk/>
            <pc:sldMk cId="0" sldId="280"/>
            <ac:grpSpMk id="155" creationId="{00000000-0000-0000-0000-000000000000}"/>
          </ac:grpSpMkLst>
        </pc:grpChg>
      </pc:sldChg>
      <pc:sldChg chg="modSp mod">
        <pc:chgData name="周 聪" userId="3a7643a4fd805d74" providerId="LiveId" clId="{881273A9-CECC-4C3C-B03C-1AFAFF58D66C}" dt="2021-06-27T15:04:25.965" v="1873" actId="1037"/>
        <pc:sldMkLst>
          <pc:docMk/>
          <pc:sldMk cId="0" sldId="282"/>
        </pc:sldMkLst>
        <pc:spChg chg="mod">
          <ac:chgData name="周 聪" userId="3a7643a4fd805d74" providerId="LiveId" clId="{881273A9-CECC-4C3C-B03C-1AFAFF58D66C}" dt="2021-06-27T15:04:25.965" v="1873" actId="1037"/>
          <ac:spMkLst>
            <pc:docMk/>
            <pc:sldMk cId="0" sldId="282"/>
            <ac:spMk id="4" creationId="{00000000-0000-0000-0000-000000000000}"/>
          </ac:spMkLst>
        </pc:spChg>
        <pc:grpChg chg="mod">
          <ac:chgData name="周 聪" userId="3a7643a4fd805d74" providerId="LiveId" clId="{881273A9-CECC-4C3C-B03C-1AFAFF58D66C}" dt="2021-06-27T15:04:25.965" v="1873" actId="1037"/>
          <ac:grpSpMkLst>
            <pc:docMk/>
            <pc:sldMk cId="0" sldId="282"/>
            <ac:grpSpMk id="14" creationId="{00000000-0000-0000-0000-000000000000}"/>
          </ac:grpSpMkLst>
        </pc:grpChg>
      </pc:sldChg>
      <pc:sldChg chg="delSp modSp mod">
        <pc:chgData name="周 聪" userId="3a7643a4fd805d74" providerId="LiveId" clId="{881273A9-CECC-4C3C-B03C-1AFAFF58D66C}" dt="2021-06-27T17:57:46.288" v="3447" actId="20577"/>
        <pc:sldMkLst>
          <pc:docMk/>
          <pc:sldMk cId="0" sldId="283"/>
        </pc:sldMkLst>
        <pc:spChg chg="mod">
          <ac:chgData name="周 聪" userId="3a7643a4fd805d74" providerId="LiveId" clId="{881273A9-CECC-4C3C-B03C-1AFAFF58D66C}" dt="2021-06-27T17:57:46.288" v="3447" actId="20577"/>
          <ac:spMkLst>
            <pc:docMk/>
            <pc:sldMk cId="0" sldId="283"/>
            <ac:spMk id="3" creationId="{00000000-0000-0000-0000-000000000000}"/>
          </ac:spMkLst>
        </pc:spChg>
        <pc:spChg chg="mod">
          <ac:chgData name="周 聪" userId="3a7643a4fd805d74" providerId="LiveId" clId="{881273A9-CECC-4C3C-B03C-1AFAFF58D66C}" dt="2021-06-27T16:10:56.705" v="2602" actId="14100"/>
          <ac:spMkLst>
            <pc:docMk/>
            <pc:sldMk cId="0" sldId="283"/>
            <ac:spMk id="4" creationId="{00000000-0000-0000-0000-000000000000}"/>
          </ac:spMkLst>
        </pc:spChg>
        <pc:spChg chg="del">
          <ac:chgData name="周 聪" userId="3a7643a4fd805d74" providerId="LiveId" clId="{881273A9-CECC-4C3C-B03C-1AFAFF58D66C}" dt="2021-06-27T11:54:41.011" v="1822" actId="478"/>
          <ac:spMkLst>
            <pc:docMk/>
            <pc:sldMk cId="0" sldId="283"/>
            <ac:spMk id="12" creationId="{00000000-0000-0000-0000-000000000000}"/>
          </ac:spMkLst>
        </pc:spChg>
        <pc:spChg chg="del">
          <ac:chgData name="周 聪" userId="3a7643a4fd805d74" providerId="LiveId" clId="{881273A9-CECC-4C3C-B03C-1AFAFF58D66C}" dt="2021-06-27T11:54:34.210" v="1820" actId="478"/>
          <ac:spMkLst>
            <pc:docMk/>
            <pc:sldMk cId="0" sldId="283"/>
            <ac:spMk id="13" creationId="{00000000-0000-0000-0000-000000000000}"/>
          </ac:spMkLst>
        </pc:spChg>
        <pc:spChg chg="del">
          <ac:chgData name="周 聪" userId="3a7643a4fd805d74" providerId="LiveId" clId="{881273A9-CECC-4C3C-B03C-1AFAFF58D66C}" dt="2021-06-27T11:54:38.269" v="1821" actId="478"/>
          <ac:spMkLst>
            <pc:docMk/>
            <pc:sldMk cId="0" sldId="283"/>
            <ac:spMk id="14" creationId="{00000000-0000-0000-0000-000000000000}"/>
          </ac:spMkLst>
        </pc:spChg>
        <pc:spChg chg="mod">
          <ac:chgData name="周 聪" userId="3a7643a4fd805d74" providerId="LiveId" clId="{881273A9-CECC-4C3C-B03C-1AFAFF58D66C}" dt="2021-06-27T16:44:26.999" v="2831" actId="1036"/>
          <ac:spMkLst>
            <pc:docMk/>
            <pc:sldMk cId="0" sldId="283"/>
            <ac:spMk id="15" creationId="{00000000-0000-0000-0000-000000000000}"/>
          </ac:spMkLst>
        </pc:spChg>
      </pc:sldChg>
      <pc:sldChg chg="addSp delSp modSp del mod">
        <pc:chgData name="周 聪" userId="3a7643a4fd805d74" providerId="LiveId" clId="{881273A9-CECC-4C3C-B03C-1AFAFF58D66C}" dt="2021-06-27T18:34:16.116" v="4852" actId="47"/>
        <pc:sldMkLst>
          <pc:docMk/>
          <pc:sldMk cId="0" sldId="284"/>
        </pc:sldMkLst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2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14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16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18" creationId="{00000000-0000-0000-0000-000000000000}"/>
          </ac:spMkLst>
        </pc:spChg>
        <pc:spChg chg="del mod topLvl">
          <ac:chgData name="周 聪" userId="3a7643a4fd805d74" providerId="LiveId" clId="{881273A9-CECC-4C3C-B03C-1AFAFF58D66C}" dt="2021-06-27T16:50:51.681" v="2949" actId="478"/>
          <ac:spMkLst>
            <pc:docMk/>
            <pc:sldMk cId="0" sldId="284"/>
            <ac:spMk id="20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22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23" creationId="{00000000-0000-0000-0000-000000000000}"/>
          </ac:spMkLst>
        </pc:spChg>
        <pc:spChg chg="del mod topLvl">
          <ac:chgData name="周 聪" userId="3a7643a4fd805d74" providerId="LiveId" clId="{881273A9-CECC-4C3C-B03C-1AFAFF58D66C}" dt="2021-06-27T16:50:47.448" v="2947" actId="478"/>
          <ac:spMkLst>
            <pc:docMk/>
            <pc:sldMk cId="0" sldId="284"/>
            <ac:spMk id="24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25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6:51:43.383" v="2957" actId="164"/>
          <ac:spMkLst>
            <pc:docMk/>
            <pc:sldMk cId="0" sldId="284"/>
            <ac:spMk id="26" creationId="{00000000-0000-0000-0000-000000000000}"/>
          </ac:spMkLst>
        </pc:spChg>
        <pc:spChg chg="del mod topLvl">
          <ac:chgData name="周 聪" userId="3a7643a4fd805d74" providerId="LiveId" clId="{881273A9-CECC-4C3C-B03C-1AFAFF58D66C}" dt="2021-06-27T16:50:50.272" v="2948" actId="478"/>
          <ac:spMkLst>
            <pc:docMk/>
            <pc:sldMk cId="0" sldId="284"/>
            <ac:spMk id="28" creationId="{00000000-0000-0000-0000-000000000000}"/>
          </ac:spMkLst>
        </pc:spChg>
        <pc:grpChg chg="del">
          <ac:chgData name="周 聪" userId="3a7643a4fd805d74" providerId="LiveId" clId="{881273A9-CECC-4C3C-B03C-1AFAFF58D66C}" dt="2021-06-27T16:50:33.981" v="2945" actId="165"/>
          <ac:grpSpMkLst>
            <pc:docMk/>
            <pc:sldMk cId="0" sldId="284"/>
            <ac:grpSpMk id="12" creationId="{00000000-0000-0000-0000-000000000000}"/>
          </ac:grpSpMkLst>
        </pc:grpChg>
        <pc:grpChg chg="add del mod">
          <ac:chgData name="周 聪" userId="3a7643a4fd805d74" providerId="LiveId" clId="{881273A9-CECC-4C3C-B03C-1AFAFF58D66C}" dt="2021-06-27T16:51:49.407" v="2962" actId="21"/>
          <ac:grpSpMkLst>
            <pc:docMk/>
            <pc:sldMk cId="0" sldId="284"/>
            <ac:grpSpMk id="13" creationId="{C989BED7-9C4C-4080-9119-B10F3BA559EE}"/>
          </ac:grpSpMkLst>
        </pc:grpChg>
        <pc:grpChg chg="del mod topLvl">
          <ac:chgData name="周 聪" userId="3a7643a4fd805d74" providerId="LiveId" clId="{881273A9-CECC-4C3C-B03C-1AFAFF58D66C}" dt="2021-06-27T16:50:42.070" v="2946" actId="165"/>
          <ac:grpSpMkLst>
            <pc:docMk/>
            <pc:sldMk cId="0" sldId="284"/>
            <ac:grpSpMk id="29" creationId="{00000000-0000-0000-0000-000000000000}"/>
          </ac:grpSpMkLst>
        </pc:grpChg>
      </pc:sldChg>
      <pc:sldChg chg="del">
        <pc:chgData name="周 聪" userId="3a7643a4fd805d74" providerId="LiveId" clId="{881273A9-CECC-4C3C-B03C-1AFAFF58D66C}" dt="2021-06-27T18:34:17.546" v="4853" actId="47"/>
        <pc:sldMkLst>
          <pc:docMk/>
          <pc:sldMk cId="0" sldId="285"/>
        </pc:sldMkLst>
      </pc:sldChg>
      <pc:sldChg chg="del">
        <pc:chgData name="周 聪" userId="3a7643a4fd805d74" providerId="LiveId" clId="{881273A9-CECC-4C3C-B03C-1AFAFF58D66C}" dt="2021-06-27T18:35:47.380" v="4921" actId="47"/>
        <pc:sldMkLst>
          <pc:docMk/>
          <pc:sldMk cId="0" sldId="286"/>
        </pc:sldMkLst>
      </pc:sldChg>
      <pc:sldChg chg="modSp mod">
        <pc:chgData name="周 聪" userId="3a7643a4fd805d74" providerId="LiveId" clId="{881273A9-CECC-4C3C-B03C-1AFAFF58D66C}" dt="2021-06-27T17:11:13.441" v="3014" actId="1036"/>
        <pc:sldMkLst>
          <pc:docMk/>
          <pc:sldMk cId="0" sldId="288"/>
        </pc:sldMkLst>
        <pc:spChg chg="mod">
          <ac:chgData name="周 聪" userId="3a7643a4fd805d74" providerId="LiveId" clId="{881273A9-CECC-4C3C-B03C-1AFAFF58D66C}" dt="2021-06-27T07:53:31.278" v="35" actId="20577"/>
          <ac:spMkLst>
            <pc:docMk/>
            <pc:sldMk cId="0" sldId="288"/>
            <ac:spMk id="5" creationId="{00000000-0000-0000-0000-000000000000}"/>
          </ac:spMkLst>
        </pc:spChg>
        <pc:spChg chg="mod">
          <ac:chgData name="周 聪" userId="3a7643a4fd805d74" providerId="LiveId" clId="{881273A9-CECC-4C3C-B03C-1AFAFF58D66C}" dt="2021-06-27T07:52:39.311" v="0" actId="1076"/>
          <ac:spMkLst>
            <pc:docMk/>
            <pc:sldMk cId="0" sldId="288"/>
            <ac:spMk id="8" creationId="{00000000-0000-0000-0000-000000000000}"/>
          </ac:spMkLst>
        </pc:spChg>
        <pc:picChg chg="mod">
          <ac:chgData name="周 聪" userId="3a7643a4fd805d74" providerId="LiveId" clId="{881273A9-CECC-4C3C-B03C-1AFAFF58D66C}" dt="2021-06-27T14:51:17.676" v="1836" actId="1036"/>
          <ac:picMkLst>
            <pc:docMk/>
            <pc:sldMk cId="0" sldId="288"/>
            <ac:picMk id="3" creationId="{A64C5F2E-C726-4455-A565-CFD324B106FD}"/>
          </ac:picMkLst>
        </pc:picChg>
        <pc:picChg chg="mod">
          <ac:chgData name="周 聪" userId="3a7643a4fd805d74" providerId="LiveId" clId="{881273A9-CECC-4C3C-B03C-1AFAFF58D66C}" dt="2021-06-27T17:11:13.441" v="3014" actId="1036"/>
          <ac:picMkLst>
            <pc:docMk/>
            <pc:sldMk cId="0" sldId="288"/>
            <ac:picMk id="6" creationId="{BBCC7B9C-070B-4900-B204-70D39BF30DCB}"/>
          </ac:picMkLst>
        </pc:picChg>
        <pc:picChg chg="mod">
          <ac:chgData name="周 聪" userId="3a7643a4fd805d74" providerId="LiveId" clId="{881273A9-CECC-4C3C-B03C-1AFAFF58D66C}" dt="2021-06-27T14:51:17.676" v="1836" actId="1036"/>
          <ac:picMkLst>
            <pc:docMk/>
            <pc:sldMk cId="0" sldId="288"/>
            <ac:picMk id="9" creationId="{35AE3782-F817-469F-9387-D8C9C6AC49C7}"/>
          </ac:picMkLst>
        </pc:picChg>
        <pc:picChg chg="mod">
          <ac:chgData name="周 聪" userId="3a7643a4fd805d74" providerId="LiveId" clId="{881273A9-CECC-4C3C-B03C-1AFAFF58D66C}" dt="2021-06-27T14:51:17.676" v="1836" actId="1036"/>
          <ac:picMkLst>
            <pc:docMk/>
            <pc:sldMk cId="0" sldId="288"/>
            <ac:picMk id="11" creationId="{CE8293B1-2386-4F77-8091-5970008DB644}"/>
          </ac:picMkLst>
        </pc:picChg>
        <pc:picChg chg="mod">
          <ac:chgData name="周 聪" userId="3a7643a4fd805d74" providerId="LiveId" clId="{881273A9-CECC-4C3C-B03C-1AFAFF58D66C}" dt="2021-06-27T14:51:17.676" v="1836" actId="1036"/>
          <ac:picMkLst>
            <pc:docMk/>
            <pc:sldMk cId="0" sldId="288"/>
            <ac:picMk id="1028" creationId="{B70C3896-3A26-4565-A32A-BC3E864AACFF}"/>
          </ac:picMkLst>
        </pc:picChg>
      </pc:sldChg>
      <pc:sldChg chg="del">
        <pc:chgData name="周 聪" userId="3a7643a4fd805d74" providerId="LiveId" clId="{881273A9-CECC-4C3C-B03C-1AFAFF58D66C}" dt="2021-06-27T18:35:49.987" v="4922" actId="47"/>
        <pc:sldMkLst>
          <pc:docMk/>
          <pc:sldMk cId="0" sldId="289"/>
        </pc:sldMkLst>
      </pc:sldChg>
      <pc:sldChg chg="del">
        <pc:chgData name="周 聪" userId="3a7643a4fd805d74" providerId="LiveId" clId="{881273A9-CECC-4C3C-B03C-1AFAFF58D66C}" dt="2021-06-27T18:57:34.456" v="5681" actId="47"/>
        <pc:sldMkLst>
          <pc:docMk/>
          <pc:sldMk cId="0" sldId="290"/>
        </pc:sldMkLst>
      </pc:sldChg>
      <pc:sldChg chg="del">
        <pc:chgData name="周 聪" userId="3a7643a4fd805d74" providerId="LiveId" clId="{881273A9-CECC-4C3C-B03C-1AFAFF58D66C}" dt="2021-06-27T18:57:36.008" v="5682" actId="47"/>
        <pc:sldMkLst>
          <pc:docMk/>
          <pc:sldMk cId="0" sldId="291"/>
        </pc:sldMkLst>
      </pc:sldChg>
      <pc:sldChg chg="addSp delSp modSp add mod modTransition">
        <pc:chgData name="周 聪" userId="3a7643a4fd805d74" providerId="LiveId" clId="{881273A9-CECC-4C3C-B03C-1AFAFF58D66C}" dt="2021-06-27T17:23:41.746" v="3018" actId="164"/>
        <pc:sldMkLst>
          <pc:docMk/>
          <pc:sldMk cId="1711684601" sldId="292"/>
        </pc:sldMkLst>
        <pc:spChg chg="add mod">
          <ac:chgData name="周 聪" userId="3a7643a4fd805d74" providerId="LiveId" clId="{881273A9-CECC-4C3C-B03C-1AFAFF58D66C}" dt="2021-06-27T11:26:41.249" v="1306" actId="1582"/>
          <ac:spMkLst>
            <pc:docMk/>
            <pc:sldMk cId="1711684601" sldId="292"/>
            <ac:spMk id="10" creationId="{820DF172-742E-4AD3-A12E-FB95D1288037}"/>
          </ac:spMkLst>
        </pc:spChg>
        <pc:spChg chg="add mod">
          <ac:chgData name="周 聪" userId="3a7643a4fd805d74" providerId="LiveId" clId="{881273A9-CECC-4C3C-B03C-1AFAFF58D66C}" dt="2021-06-27T11:39:55.128" v="1462" actId="20577"/>
          <ac:spMkLst>
            <pc:docMk/>
            <pc:sldMk cId="1711684601" sldId="292"/>
            <ac:spMk id="12" creationId="{61FB58E5-1E9C-49F2-9524-130B8A95FD19}"/>
          </ac:spMkLst>
        </pc:spChg>
        <pc:spChg chg="add mod">
          <ac:chgData name="周 聪" userId="3a7643a4fd805d74" providerId="LiveId" clId="{881273A9-CECC-4C3C-B03C-1AFAFF58D66C}" dt="2021-06-27T11:41:14.312" v="1616" actId="14100"/>
          <ac:spMkLst>
            <pc:docMk/>
            <pc:sldMk cId="1711684601" sldId="292"/>
            <ac:spMk id="72" creationId="{7BA25076-B074-47E9-A185-1819C765302A}"/>
          </ac:spMkLst>
        </pc:spChg>
        <pc:spChg chg="add mod">
          <ac:chgData name="周 聪" userId="3a7643a4fd805d74" providerId="LiveId" clId="{881273A9-CECC-4C3C-B03C-1AFAFF58D66C}" dt="2021-06-27T11:41:20.439" v="1629" actId="1038"/>
          <ac:spMkLst>
            <pc:docMk/>
            <pc:sldMk cId="1711684601" sldId="292"/>
            <ac:spMk id="73" creationId="{F58DB1AC-9B4B-4185-A9E1-0CF65BABE830}"/>
          </ac:spMkLst>
        </pc:spChg>
        <pc:spChg chg="add mod">
          <ac:chgData name="周 聪" userId="3a7643a4fd805d74" providerId="LiveId" clId="{881273A9-CECC-4C3C-B03C-1AFAFF58D66C}" dt="2021-06-27T11:47:30.876" v="1723" actId="14100"/>
          <ac:spMkLst>
            <pc:docMk/>
            <pc:sldMk cId="1711684601" sldId="292"/>
            <ac:spMk id="74" creationId="{A30D212C-7945-4243-98F0-22C1EA10263C}"/>
          </ac:spMkLst>
        </pc:spChg>
        <pc:spChg chg="add mod">
          <ac:chgData name="周 聪" userId="3a7643a4fd805d74" providerId="LiveId" clId="{881273A9-CECC-4C3C-B03C-1AFAFF58D66C}" dt="2021-06-27T11:47:50.011" v="1745" actId="1076"/>
          <ac:spMkLst>
            <pc:docMk/>
            <pc:sldMk cId="1711684601" sldId="292"/>
            <ac:spMk id="75" creationId="{D75B77D8-1270-47F5-BD59-4EE12760325E}"/>
          </ac:spMkLst>
        </pc:spChg>
        <pc:spChg chg="add mod">
          <ac:chgData name="周 聪" userId="3a7643a4fd805d74" providerId="LiveId" clId="{881273A9-CECC-4C3C-B03C-1AFAFF58D66C}" dt="2021-06-27T11:40:05.580" v="1523" actId="1035"/>
          <ac:spMkLst>
            <pc:docMk/>
            <pc:sldMk cId="1711684601" sldId="292"/>
            <ac:spMk id="82" creationId="{F16DEE54-7ECE-4FF2-A670-53F8302DFD17}"/>
          </ac:spMkLst>
        </pc:spChg>
        <pc:spChg chg="add mod">
          <ac:chgData name="周 聪" userId="3a7643a4fd805d74" providerId="LiveId" clId="{881273A9-CECC-4C3C-B03C-1AFAFF58D66C}" dt="2021-06-27T11:40:38.305" v="1605" actId="20577"/>
          <ac:spMkLst>
            <pc:docMk/>
            <pc:sldMk cId="1711684601" sldId="292"/>
            <ac:spMk id="83" creationId="{B07070D0-E20E-4608-BF9B-100DFB4A145A}"/>
          </ac:spMkLst>
        </pc:spChg>
        <pc:spChg chg="add mod">
          <ac:chgData name="周 聪" userId="3a7643a4fd805d74" providerId="LiveId" clId="{881273A9-CECC-4C3C-B03C-1AFAFF58D66C}" dt="2021-06-27T11:41:06.017" v="1614" actId="14100"/>
          <ac:spMkLst>
            <pc:docMk/>
            <pc:sldMk cId="1711684601" sldId="292"/>
            <ac:spMk id="84" creationId="{BB6564BE-ED6E-4481-8101-A8B2B3B2045D}"/>
          </ac:spMkLst>
        </pc:spChg>
        <pc:spChg chg="add mod">
          <ac:chgData name="周 聪" userId="3a7643a4fd805d74" providerId="LiveId" clId="{881273A9-CECC-4C3C-B03C-1AFAFF58D66C}" dt="2021-06-27T11:41:39.256" v="1709"/>
          <ac:spMkLst>
            <pc:docMk/>
            <pc:sldMk cId="1711684601" sldId="292"/>
            <ac:spMk id="85" creationId="{18DEC98E-BE08-4D31-B915-342AC061EACC}"/>
          </ac:spMkLst>
        </pc:spChg>
        <pc:spChg chg="add del mod">
          <ac:chgData name="周 聪" userId="3a7643a4fd805d74" providerId="LiveId" clId="{881273A9-CECC-4C3C-B03C-1AFAFF58D66C}" dt="2021-06-27T11:41:44.115" v="1711" actId="478"/>
          <ac:spMkLst>
            <pc:docMk/>
            <pc:sldMk cId="1711684601" sldId="292"/>
            <ac:spMk id="86" creationId="{008715C1-D4B2-4959-AAB5-E2876B9E224F}"/>
          </ac:spMkLst>
        </pc:spChg>
        <pc:spChg chg="add mod">
          <ac:chgData name="周 聪" userId="3a7643a4fd805d74" providerId="LiveId" clId="{881273A9-CECC-4C3C-B03C-1AFAFF58D66C}" dt="2021-06-27T17:23:37.260" v="3017" actId="571"/>
          <ac:spMkLst>
            <pc:docMk/>
            <pc:sldMk cId="1711684601" sldId="292"/>
            <ac:spMk id="86" creationId="{15B4ABE3-0E94-4BB7-BEE0-32BB40F4B483}"/>
          </ac:spMkLst>
        </pc:spChg>
        <pc:spChg chg="add mod">
          <ac:chgData name="周 聪" userId="3a7643a4fd805d74" providerId="LiveId" clId="{881273A9-CECC-4C3C-B03C-1AFAFF58D66C}" dt="2021-06-27T11:42:05.364" v="1720" actId="14100"/>
          <ac:spMkLst>
            <pc:docMk/>
            <pc:sldMk cId="1711684601" sldId="292"/>
            <ac:spMk id="87" creationId="{1EDE3B5B-E7AF-4A32-AA81-46F0D5BA28F3}"/>
          </ac:spMkLst>
        </pc:spChg>
        <pc:spChg chg="add mod">
          <ac:chgData name="周 聪" userId="3a7643a4fd805d74" providerId="LiveId" clId="{881273A9-CECC-4C3C-B03C-1AFAFF58D66C}" dt="2021-06-27T11:47:40.856" v="1744"/>
          <ac:spMkLst>
            <pc:docMk/>
            <pc:sldMk cId="1711684601" sldId="292"/>
            <ac:spMk id="88" creationId="{55B310FD-CA75-40F0-A485-A006202F3232}"/>
          </ac:spMkLst>
        </pc:spChg>
        <pc:spChg chg="add mod">
          <ac:chgData name="周 聪" userId="3a7643a4fd805d74" providerId="LiveId" clId="{881273A9-CECC-4C3C-B03C-1AFAFF58D66C}" dt="2021-06-27T11:48:08.847" v="1801" actId="1036"/>
          <ac:spMkLst>
            <pc:docMk/>
            <pc:sldMk cId="1711684601" sldId="292"/>
            <ac:spMk id="89" creationId="{E990A99F-77A9-4464-BB41-8A606ADB1CC5}"/>
          </ac:spMkLst>
        </pc:spChg>
        <pc:spChg chg="add mod">
          <ac:chgData name="周 聪" userId="3a7643a4fd805d74" providerId="LiveId" clId="{881273A9-CECC-4C3C-B03C-1AFAFF58D66C}" dt="2021-06-27T11:48:21.859" v="1815"/>
          <ac:spMkLst>
            <pc:docMk/>
            <pc:sldMk cId="1711684601" sldId="292"/>
            <ac:spMk id="90" creationId="{7E5311FA-1614-4FFC-90FC-5AAD9D677781}"/>
          </ac:spMkLst>
        </pc:spChg>
        <pc:spChg chg="add mod">
          <ac:chgData name="周 聪" userId="3a7643a4fd805d74" providerId="LiveId" clId="{881273A9-CECC-4C3C-B03C-1AFAFF58D66C}" dt="2021-06-27T17:23:37.260" v="3017" actId="571"/>
          <ac:spMkLst>
            <pc:docMk/>
            <pc:sldMk cId="1711684601" sldId="292"/>
            <ac:spMk id="91" creationId="{3842B2A7-DFE8-43EE-86B0-5DF4290A6BF9}"/>
          </ac:spMkLst>
        </pc:spChg>
        <pc:spChg chg="mod topLvl">
          <ac:chgData name="周 聪" userId="3a7643a4fd805d74" providerId="LiveId" clId="{881273A9-CECC-4C3C-B03C-1AFAFF58D66C}" dt="2021-06-27T17:23:41.746" v="3018" actId="164"/>
          <ac:spMkLst>
            <pc:docMk/>
            <pc:sldMk cId="1711684601" sldId="292"/>
            <ac:spMk id="144" creationId="{00000000-0000-0000-0000-000000000000}"/>
          </ac:spMkLst>
        </pc:spChg>
        <pc:spChg chg="mod topLvl">
          <ac:chgData name="周 聪" userId="3a7643a4fd805d74" providerId="LiveId" clId="{881273A9-CECC-4C3C-B03C-1AFAFF58D66C}" dt="2021-06-27T17:23:41.746" v="3018" actId="164"/>
          <ac:spMkLst>
            <pc:docMk/>
            <pc:sldMk cId="1711684601" sldId="292"/>
            <ac:spMk id="145" creationId="{00000000-0000-0000-0000-000000000000}"/>
          </ac:spMkLst>
        </pc:spChg>
        <pc:spChg chg="mod">
          <ac:chgData name="周 聪" userId="3a7643a4fd805d74" providerId="LiveId" clId="{881273A9-CECC-4C3C-B03C-1AFAFF58D66C}" dt="2021-06-27T17:10:25.378" v="3012" actId="165"/>
          <ac:spMkLst>
            <pc:docMk/>
            <pc:sldMk cId="1711684601" sldId="292"/>
            <ac:spMk id="146" creationId="{00000000-0000-0000-0000-000000000000}"/>
          </ac:spMkLst>
        </pc:spChg>
        <pc:spChg chg="mod">
          <ac:chgData name="周 聪" userId="3a7643a4fd805d74" providerId="LiveId" clId="{881273A9-CECC-4C3C-B03C-1AFAFF58D66C}" dt="2021-06-27T17:10:25.378" v="3012" actId="165"/>
          <ac:spMkLst>
            <pc:docMk/>
            <pc:sldMk cId="1711684601" sldId="292"/>
            <ac:spMk id="147" creationId="{00000000-0000-0000-0000-000000000000}"/>
          </ac:spMkLst>
        </pc:spChg>
        <pc:grpChg chg="del">
          <ac:chgData name="周 聪" userId="3a7643a4fd805d74" providerId="LiveId" clId="{881273A9-CECC-4C3C-B03C-1AFAFF58D66C}" dt="2021-06-27T17:10:25.378" v="3012" actId="165"/>
          <ac:grpSpMkLst>
            <pc:docMk/>
            <pc:sldMk cId="1711684601" sldId="292"/>
            <ac:grpSpMk id="13" creationId="{79431518-4E01-4213-A352-43254F5E717E}"/>
          </ac:grpSpMkLst>
        </pc:grpChg>
        <pc:grpChg chg="add mod">
          <ac:chgData name="周 聪" userId="3a7643a4fd805d74" providerId="LiveId" clId="{881273A9-CECC-4C3C-B03C-1AFAFF58D66C}" dt="2021-06-27T17:23:41.746" v="3018" actId="164"/>
          <ac:grpSpMkLst>
            <pc:docMk/>
            <pc:sldMk cId="1711684601" sldId="292"/>
            <ac:grpSpMk id="17" creationId="{D444216A-A54D-4175-A4D0-BB1030214949}"/>
          </ac:grpSpMkLst>
        </pc:grpChg>
        <pc:grpChg chg="mod topLvl">
          <ac:chgData name="周 聪" userId="3a7643a4fd805d74" providerId="LiveId" clId="{881273A9-CECC-4C3C-B03C-1AFAFF58D66C}" dt="2021-06-27T17:23:41.746" v="3018" actId="164"/>
          <ac:grpSpMkLst>
            <pc:docMk/>
            <pc:sldMk cId="1711684601" sldId="292"/>
            <ac:grpSpMk id="143" creationId="{00000000-0000-0000-0000-000000000000}"/>
          </ac:grpSpMkLst>
        </pc:grpChg>
      </pc:sldChg>
      <pc:sldChg chg="modSp del mod">
        <pc:chgData name="周 聪" userId="3a7643a4fd805d74" providerId="LiveId" clId="{881273A9-CECC-4C3C-B03C-1AFAFF58D66C}" dt="2021-06-27T11:25:57.063" v="1301" actId="47"/>
        <pc:sldMkLst>
          <pc:docMk/>
          <pc:sldMk cId="3261413811" sldId="292"/>
        </pc:sldMkLst>
        <pc:grpChg chg="mod">
          <ac:chgData name="周 聪" userId="3a7643a4fd805d74" providerId="LiveId" clId="{881273A9-CECC-4C3C-B03C-1AFAFF58D66C}" dt="2021-06-27T09:51:18.533" v="1292" actId="1076"/>
          <ac:grpSpMkLst>
            <pc:docMk/>
            <pc:sldMk cId="3261413811" sldId="292"/>
            <ac:grpSpMk id="13" creationId="{79431518-4E01-4213-A352-43254F5E717E}"/>
          </ac:grpSpMkLst>
        </pc:grpChg>
        <pc:grpChg chg="mod">
          <ac:chgData name="周 聪" userId="3a7643a4fd805d74" providerId="LiveId" clId="{881273A9-CECC-4C3C-B03C-1AFAFF58D66C}" dt="2021-06-27T09:51:18.677" v="1293" actId="1076"/>
          <ac:grpSpMkLst>
            <pc:docMk/>
            <pc:sldMk cId="3261413811" sldId="292"/>
            <ac:grpSpMk id="136" creationId="{00000000-0000-0000-0000-000000000000}"/>
          </ac:grpSpMkLst>
        </pc:grpChg>
      </pc:sldChg>
      <pc:sldChg chg="add del">
        <pc:chgData name="周 聪" userId="3a7643a4fd805d74" providerId="LiveId" clId="{881273A9-CECC-4C3C-B03C-1AFAFF58D66C}" dt="2021-06-27T16:38:31.041" v="2764" actId="47"/>
        <pc:sldMkLst>
          <pc:docMk/>
          <pc:sldMk cId="895720265" sldId="293"/>
        </pc:sldMkLst>
      </pc:sldChg>
      <pc:sldChg chg="delSp modSp add mod">
        <pc:chgData name="周 聪" userId="3a7643a4fd805d74" providerId="LiveId" clId="{881273A9-CECC-4C3C-B03C-1AFAFF58D66C}" dt="2021-06-27T18:34:48.596" v="4873" actId="20577"/>
        <pc:sldMkLst>
          <pc:docMk/>
          <pc:sldMk cId="3883860043" sldId="293"/>
        </pc:sldMkLst>
        <pc:spChg chg="mod">
          <ac:chgData name="周 聪" userId="3a7643a4fd805d74" providerId="LiveId" clId="{881273A9-CECC-4C3C-B03C-1AFAFF58D66C}" dt="2021-06-27T18:34:48.596" v="4873" actId="20577"/>
          <ac:spMkLst>
            <pc:docMk/>
            <pc:sldMk cId="3883860043" sldId="293"/>
            <ac:spMk id="3" creationId="{00000000-0000-0000-0000-000000000000}"/>
          </ac:spMkLst>
        </pc:spChg>
        <pc:spChg chg="mod">
          <ac:chgData name="周 聪" userId="3a7643a4fd805d74" providerId="LiveId" clId="{881273A9-CECC-4C3C-B03C-1AFAFF58D66C}" dt="2021-06-27T16:43:09.412" v="2770"/>
          <ac:spMkLst>
            <pc:docMk/>
            <pc:sldMk cId="3883860043" sldId="293"/>
            <ac:spMk id="4" creationId="{00000000-0000-0000-0000-000000000000}"/>
          </ac:spMkLst>
        </pc:spChg>
        <pc:spChg chg="del">
          <ac:chgData name="周 聪" userId="3a7643a4fd805d74" providerId="LiveId" clId="{881273A9-CECC-4C3C-B03C-1AFAFF58D66C}" dt="2021-06-27T16:43:05.544" v="2766" actId="478"/>
          <ac:spMkLst>
            <pc:docMk/>
            <pc:sldMk cId="3883860043" sldId="293"/>
            <ac:spMk id="15" creationId="{00000000-0000-0000-0000-000000000000}"/>
          </ac:spMkLst>
        </pc:spChg>
      </pc:sldChg>
      <pc:sldChg chg="addSp modSp add mod modAnim">
        <pc:chgData name="周 聪" userId="3a7643a4fd805d74" providerId="LiveId" clId="{881273A9-CECC-4C3C-B03C-1AFAFF58D66C}" dt="2021-06-27T18:48:11.846" v="5388" actId="1076"/>
        <pc:sldMkLst>
          <pc:docMk/>
          <pc:sldMk cId="2257577892" sldId="294"/>
        </pc:sldMkLst>
        <pc:spChg chg="mod">
          <ac:chgData name="周 聪" userId="3a7643a4fd805d74" providerId="LiveId" clId="{881273A9-CECC-4C3C-B03C-1AFAFF58D66C}" dt="2021-06-27T18:47:54.874" v="5385" actId="1035"/>
          <ac:spMkLst>
            <pc:docMk/>
            <pc:sldMk cId="2257577892" sldId="294"/>
            <ac:spMk id="3" creationId="{00000000-0000-0000-0000-000000000000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3" creationId="{E45A3C2F-9BDE-40DA-A3D4-D0F717199CCA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4" creationId="{939AB968-321B-4CAF-9E32-C92BEED6A2A3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5" creationId="{23C572F2-3CE6-4DED-892E-9EF47014BA10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6" creationId="{3F225BAD-E83C-4D6F-A790-00C82278A5EB}"/>
          </ac:spMkLst>
        </pc:spChg>
        <pc:spChg chg="mod">
          <ac:chgData name="周 聪" userId="3a7643a4fd805d74" providerId="LiveId" clId="{881273A9-CECC-4C3C-B03C-1AFAFF58D66C}" dt="2021-06-27T18:48:00.250" v="5387" actId="1035"/>
          <ac:spMkLst>
            <pc:docMk/>
            <pc:sldMk cId="2257577892" sldId="294"/>
            <ac:spMk id="17" creationId="{53855674-FC1A-4BD1-AA9F-49B426E7B6AB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8" creationId="{FB587B19-52B8-42D1-BC3A-EFF6F091DDE0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19" creationId="{02880C4B-C2CA-4EDC-B295-C1D20565561C}"/>
          </ac:spMkLst>
        </pc:spChg>
        <pc:spChg chg="mod">
          <ac:chgData name="周 聪" userId="3a7643a4fd805d74" providerId="LiveId" clId="{881273A9-CECC-4C3C-B03C-1AFAFF58D66C}" dt="2021-06-27T16:51:51.034" v="2963"/>
          <ac:spMkLst>
            <pc:docMk/>
            <pc:sldMk cId="2257577892" sldId="294"/>
            <ac:spMk id="20" creationId="{075D7043-5094-4D6E-AC74-BF0A68D39551}"/>
          </ac:spMkLst>
        </pc:spChg>
        <pc:grpChg chg="add mod">
          <ac:chgData name="周 聪" userId="3a7643a4fd805d74" providerId="LiveId" clId="{881273A9-CECC-4C3C-B03C-1AFAFF58D66C}" dt="2021-06-27T18:48:11.846" v="5388" actId="1076"/>
          <ac:grpSpMkLst>
            <pc:docMk/>
            <pc:sldMk cId="2257577892" sldId="294"/>
            <ac:grpSpMk id="12" creationId="{57B517DC-3E8B-4666-8871-47D43C8F19D9}"/>
          </ac:grpSpMkLst>
        </pc:grpChg>
      </pc:sldChg>
      <pc:sldChg chg="modSp add mod">
        <pc:chgData name="周 聪" userId="3a7643a4fd805d74" providerId="LiveId" clId="{881273A9-CECC-4C3C-B03C-1AFAFF58D66C}" dt="2021-06-27T18:58:45.467" v="5686" actId="20577"/>
        <pc:sldMkLst>
          <pc:docMk/>
          <pc:sldMk cId="2511210740" sldId="295"/>
        </pc:sldMkLst>
        <pc:spChg chg="mod">
          <ac:chgData name="周 聪" userId="3a7643a4fd805d74" providerId="LiveId" clId="{881273A9-CECC-4C3C-B03C-1AFAFF58D66C}" dt="2021-06-27T18:58:45.467" v="5686" actId="20577"/>
          <ac:spMkLst>
            <pc:docMk/>
            <pc:sldMk cId="2511210740" sldId="295"/>
            <ac:spMk id="3" creationId="{00000000-0000-0000-0000-000000000000}"/>
          </ac:spMkLst>
        </pc:spChg>
      </pc:sldChg>
      <pc:sldChg chg="add del">
        <pc:chgData name="周 聪" userId="3a7643a4fd805d74" providerId="LiveId" clId="{881273A9-CECC-4C3C-B03C-1AFAFF58D66C}" dt="2021-06-27T16:51:47.801" v="2960"/>
        <pc:sldMkLst>
          <pc:docMk/>
          <pc:sldMk cId="2803066217" sldId="295"/>
        </pc:sldMkLst>
      </pc:sldChg>
      <pc:sldChg chg="modSp add mod">
        <pc:chgData name="周 聪" userId="3a7643a4fd805d74" providerId="LiveId" clId="{881273A9-CECC-4C3C-B03C-1AFAFF58D66C}" dt="2021-06-27T18:47:46.768" v="5370" actId="1035"/>
        <pc:sldMkLst>
          <pc:docMk/>
          <pc:sldMk cId="3004849595" sldId="296"/>
        </pc:sldMkLst>
        <pc:spChg chg="mod">
          <ac:chgData name="周 聪" userId="3a7643a4fd805d74" providerId="LiveId" clId="{881273A9-CECC-4C3C-B03C-1AFAFF58D66C}" dt="2021-06-27T18:47:46.768" v="5370" actId="1035"/>
          <ac:spMkLst>
            <pc:docMk/>
            <pc:sldMk cId="3004849595" sldId="296"/>
            <ac:spMk id="3" creationId="{00000000-0000-0000-0000-000000000000}"/>
          </ac:spMkLst>
        </pc:spChg>
      </pc:sldChg>
      <pc:sldChg chg="delSp modSp add mod delAnim">
        <pc:chgData name="周 聪" userId="3a7643a4fd805d74" providerId="LiveId" clId="{881273A9-CECC-4C3C-B03C-1AFAFF58D66C}" dt="2021-06-27T18:56:06.134" v="5669" actId="1036"/>
        <pc:sldMkLst>
          <pc:docMk/>
          <pc:sldMk cId="697287251" sldId="297"/>
        </pc:sldMkLst>
        <pc:spChg chg="mod">
          <ac:chgData name="周 聪" userId="3a7643a4fd805d74" providerId="LiveId" clId="{881273A9-CECC-4C3C-B03C-1AFAFF58D66C}" dt="2021-06-27T18:56:06.134" v="5669" actId="1036"/>
          <ac:spMkLst>
            <pc:docMk/>
            <pc:sldMk cId="697287251" sldId="297"/>
            <ac:spMk id="3" creationId="{00000000-0000-0000-0000-000000000000}"/>
          </ac:spMkLst>
        </pc:spChg>
        <pc:grpChg chg="del mod">
          <ac:chgData name="周 聪" userId="3a7643a4fd805d74" providerId="LiveId" clId="{881273A9-CECC-4C3C-B03C-1AFAFF58D66C}" dt="2021-06-27T18:38:51.831" v="5056" actId="478"/>
          <ac:grpSpMkLst>
            <pc:docMk/>
            <pc:sldMk cId="697287251" sldId="297"/>
            <ac:grpSpMk id="12" creationId="{57B517DC-3E8B-4666-8871-47D43C8F19D9}"/>
          </ac:grpSpMkLst>
        </pc:grpChg>
      </pc:sldChg>
      <pc:sldChg chg="modSp add mod">
        <pc:chgData name="周 聪" userId="3a7643a4fd805d74" providerId="LiveId" clId="{881273A9-CECC-4C3C-B03C-1AFAFF58D66C}" dt="2021-06-27T18:54:02.676" v="5649" actId="1035"/>
        <pc:sldMkLst>
          <pc:docMk/>
          <pc:sldMk cId="2172220838" sldId="298"/>
        </pc:sldMkLst>
        <pc:spChg chg="mod">
          <ac:chgData name="周 聪" userId="3a7643a4fd805d74" providerId="LiveId" clId="{881273A9-CECC-4C3C-B03C-1AFAFF58D66C}" dt="2021-06-27T18:54:02.676" v="5649" actId="1035"/>
          <ac:spMkLst>
            <pc:docMk/>
            <pc:sldMk cId="2172220838" sldId="298"/>
            <ac:spMk id="3" creationId="{00000000-0000-0000-0000-000000000000}"/>
          </ac:spMkLst>
        </pc:spChg>
        <pc:spChg chg="mod">
          <ac:chgData name="周 聪" userId="3a7643a4fd805d74" providerId="LiveId" clId="{881273A9-CECC-4C3C-B03C-1AFAFF58D66C}" dt="2021-06-27T18:53:51.648" v="5627" actId="1076"/>
          <ac:spMkLst>
            <pc:docMk/>
            <pc:sldMk cId="2172220838" sldId="298"/>
            <ac:spMk id="4" creationId="{00000000-0000-0000-0000-000000000000}"/>
          </ac:spMkLst>
        </pc:spChg>
      </pc:sldChg>
    </pc:docChg>
  </pc:docChgLst>
  <pc:docChgLst>
    <pc:chgData name="周 聪" userId="3a7643a4fd805d74" providerId="LiveId" clId="{6FF14F2C-75AC-44FB-82B4-9C81B576B66A}"/>
    <pc:docChg chg="undo custSel modSld">
      <pc:chgData name="周 聪" userId="3a7643a4fd805d74" providerId="LiveId" clId="{6FF14F2C-75AC-44FB-82B4-9C81B576B66A}" dt="2021-06-27T07:37:28.475" v="323" actId="1076"/>
      <pc:docMkLst>
        <pc:docMk/>
      </pc:docMkLst>
      <pc:sldChg chg="addSp delSp modSp mod modAnim">
        <pc:chgData name="周 聪" userId="3a7643a4fd805d74" providerId="LiveId" clId="{6FF14F2C-75AC-44FB-82B4-9C81B576B66A}" dt="2021-06-27T07:37:28.475" v="323" actId="1076"/>
        <pc:sldMkLst>
          <pc:docMk/>
          <pc:sldMk cId="0" sldId="288"/>
        </pc:sldMkLst>
        <pc:spChg chg="mod">
          <ac:chgData name="周 聪" userId="3a7643a4fd805d74" providerId="LiveId" clId="{6FF14F2C-75AC-44FB-82B4-9C81B576B66A}" dt="2021-06-26T11:50:18.290" v="67" actId="1038"/>
          <ac:spMkLst>
            <pc:docMk/>
            <pc:sldMk cId="0" sldId="288"/>
            <ac:spMk id="4" creationId="{00000000-0000-0000-0000-000000000000}"/>
          </ac:spMkLst>
        </pc:spChg>
        <pc:spChg chg="mod">
          <ac:chgData name="周 聪" userId="3a7643a4fd805d74" providerId="LiveId" clId="{6FF14F2C-75AC-44FB-82B4-9C81B576B66A}" dt="2021-06-27T07:05:54.651" v="92" actId="20577"/>
          <ac:spMkLst>
            <pc:docMk/>
            <pc:sldMk cId="0" sldId="288"/>
            <ac:spMk id="5" creationId="{00000000-0000-0000-0000-000000000000}"/>
          </ac:spMkLst>
        </pc:spChg>
        <pc:spChg chg="mod">
          <ac:chgData name="周 聪" userId="3a7643a4fd805d74" providerId="LiveId" clId="{6FF14F2C-75AC-44FB-82B4-9C81B576B66A}" dt="2021-06-27T07:37:28.475" v="323" actId="1076"/>
          <ac:spMkLst>
            <pc:docMk/>
            <pc:sldMk cId="0" sldId="288"/>
            <ac:spMk id="8" creationId="{00000000-0000-0000-0000-000000000000}"/>
          </ac:spMkLst>
        </pc:spChg>
        <pc:picChg chg="add mod modCrop">
          <ac:chgData name="周 聪" userId="3a7643a4fd805d74" providerId="LiveId" clId="{6FF14F2C-75AC-44FB-82B4-9C81B576B66A}" dt="2021-06-27T07:36:23.111" v="320" actId="1036"/>
          <ac:picMkLst>
            <pc:docMk/>
            <pc:sldMk cId="0" sldId="288"/>
            <ac:picMk id="3" creationId="{A64C5F2E-C726-4455-A565-CFD324B106FD}"/>
          </ac:picMkLst>
        </pc:picChg>
        <pc:picChg chg="add mod modCrop">
          <ac:chgData name="周 聪" userId="3a7643a4fd805d74" providerId="LiveId" clId="{6FF14F2C-75AC-44FB-82B4-9C81B576B66A}" dt="2021-06-27T07:31:27.069" v="263" actId="1076"/>
          <ac:picMkLst>
            <pc:docMk/>
            <pc:sldMk cId="0" sldId="288"/>
            <ac:picMk id="6" creationId="{BBCC7B9C-070B-4900-B204-70D39BF30DCB}"/>
          </ac:picMkLst>
        </pc:picChg>
        <pc:picChg chg="del">
          <ac:chgData name="周 聪" userId="3a7643a4fd805d74" providerId="LiveId" clId="{6FF14F2C-75AC-44FB-82B4-9C81B576B66A}" dt="2021-06-26T11:50:39.492" v="79" actId="478"/>
          <ac:picMkLst>
            <pc:docMk/>
            <pc:sldMk cId="0" sldId="288"/>
            <ac:picMk id="7" creationId="{00000000-0000-0000-0000-000000000000}"/>
          </ac:picMkLst>
        </pc:picChg>
        <pc:picChg chg="add del mod">
          <ac:chgData name="周 聪" userId="3a7643a4fd805d74" providerId="LiveId" clId="{6FF14F2C-75AC-44FB-82B4-9C81B576B66A}" dt="2021-06-27T07:36:16.660" v="314" actId="14100"/>
          <ac:picMkLst>
            <pc:docMk/>
            <pc:sldMk cId="0" sldId="288"/>
            <ac:picMk id="9" creationId="{35AE3782-F817-469F-9387-D8C9C6AC49C7}"/>
          </ac:picMkLst>
        </pc:picChg>
        <pc:picChg chg="add mod">
          <ac:chgData name="周 聪" userId="3a7643a4fd805d74" providerId="LiveId" clId="{6FF14F2C-75AC-44FB-82B4-9C81B576B66A}" dt="2021-06-27T07:36:26.114" v="321" actId="1035"/>
          <ac:picMkLst>
            <pc:docMk/>
            <pc:sldMk cId="0" sldId="288"/>
            <ac:picMk id="11" creationId="{CE8293B1-2386-4F77-8091-5970008DB644}"/>
          </ac:picMkLst>
        </pc:picChg>
        <pc:picChg chg="add del">
          <ac:chgData name="周 聪" userId="3a7643a4fd805d74" providerId="LiveId" clId="{6FF14F2C-75AC-44FB-82B4-9C81B576B66A}" dt="2021-06-27T07:23:03.707" v="102"/>
          <ac:picMkLst>
            <pc:docMk/>
            <pc:sldMk cId="0" sldId="288"/>
            <ac:picMk id="1026" creationId="{91E2A43D-F151-4DAE-808E-CF2717A9CBE0}"/>
          </ac:picMkLst>
        </pc:picChg>
        <pc:picChg chg="add mod">
          <ac:chgData name="周 聪" userId="3a7643a4fd805d74" providerId="LiveId" clId="{6FF14F2C-75AC-44FB-82B4-9C81B576B66A}" dt="2021-06-27T07:36:27.432" v="322" actId="1035"/>
          <ac:picMkLst>
            <pc:docMk/>
            <pc:sldMk cId="0" sldId="288"/>
            <ac:picMk id="1028" creationId="{B70C3896-3A26-4565-A32A-BC3E864AAC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BD1A4-3E55-DC43-BA3C-2467CF2DB7A9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96650-A2D1-8045-B7C8-1622588C23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96650-A2D1-8045-B7C8-1622588C236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96650-A2D1-8045-B7C8-1622588C23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896650-A2D1-8045-B7C8-1622588C23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896650-A2D1-8045-B7C8-1622588C2361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96650-A2D1-8045-B7C8-1622588C236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E94DE-8125-5A43-8C3A-0D0049CCB828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5ED0-7147-EC46-84D5-E4D162EAD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94DE-8125-5A43-8C3A-0D0049CCB828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F65ED0-7147-EC46-84D5-E4D162EAD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dlbits.01xz.net/wiki/Problem_se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cm.sjtu.edu.cn/wiki/PPCA_202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4000"/>
                </a:schemeClr>
              </a:gs>
              <a:gs pos="4800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446661" y="2097188"/>
            <a:ext cx="518178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PPCA</a:t>
            </a:r>
            <a:r>
              <a:rPr lang="zh-CN" altLang="en-US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 </a:t>
            </a:r>
            <a:r>
              <a:rPr lang="en-US" altLang="zh-CN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2021</a:t>
            </a:r>
            <a:endParaRPr lang="zh-CN" altLang="en-US" sz="5400" b="1" cap="all" dirty="0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446661" y="3731112"/>
            <a:ext cx="6122817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编程综合实践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  <a:cs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Principle and Practice of Computer Algorithms</a:t>
            </a:r>
          </a:p>
          <a:p>
            <a:pPr>
              <a:buNone/>
            </a:pP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2020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级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ACM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班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 &amp; 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致远工科荣誉 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2021.6.28</a:t>
            </a:r>
            <a:endParaRPr lang="zh-CN" altLang="en-US" sz="1800" dirty="0">
              <a:solidFill>
                <a:schemeClr val="accent2">
                  <a:lumMod val="75000"/>
                </a:schemeClr>
              </a:solidFill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C5F2E-C726-4455-A565-CFD324B1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3" b="3404"/>
          <a:stretch/>
        </p:blipFill>
        <p:spPr>
          <a:xfrm>
            <a:off x="6751433" y="208671"/>
            <a:ext cx="5064460" cy="2234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5AE3782-F817-469F-9387-D8C9C6AC4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33" y="2503582"/>
            <a:ext cx="2058269" cy="19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CC7B9C-070B-4900-B204-70D39BF30D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" r="2223"/>
          <a:stretch/>
        </p:blipFill>
        <p:spPr>
          <a:xfrm>
            <a:off x="8919487" y="2512460"/>
            <a:ext cx="2896406" cy="19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0C3896-3A26-4565-A32A-BC3E864AA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r="3787"/>
          <a:stretch/>
        </p:blipFill>
        <p:spPr bwMode="auto">
          <a:xfrm>
            <a:off x="8919487" y="4558812"/>
            <a:ext cx="2896406" cy="19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8293B1-2386-4F77-8091-5970008DB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432" y="4558812"/>
            <a:ext cx="2058269" cy="199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92" y="1079179"/>
            <a:ext cx="10173426" cy="5577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RISC-V CPU</a:t>
            </a:r>
            <a:r>
              <a:rPr lang="zh-CN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模拟器（第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周、第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周）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25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第一周周一发布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，第二周周日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23:00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截止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模拟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RISC-V 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指令集，根据乱序与否分为两个版本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基本版本：五级流水，至少实现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位饱和计数器分支预测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高级版本：托马斯洛</a:t>
            </a:r>
            <a:r>
              <a:rPr lang="en-US" altLang="zh-CN" sz="2000" kern="12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Tomasulo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乱序执行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可能的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Bonus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：高级分支预测，数据前传（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forwarding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）或其他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Code Review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（所有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大作业都需要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，影响得分，所以请养成良好的代码风格（避免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hack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，避免糟糕的宏定义）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endParaRPr lang="en-US" altLang="zh-CN" sz="20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五级流水（基本版本）与托马斯洛（高级版本）选一实现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五级流水：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高级分支预测，数据前传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各有约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分加分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托马斯洛：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25+5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（最高，视实现程度给分）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21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92" y="1114690"/>
            <a:ext cx="10173426" cy="326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Verilog 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硬件描述语言 小作业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不晚于第二周周一发布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，第二周周日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23:00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截止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Verilog HDL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（简称 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Verilog</a:t>
            </a: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）是一种硬件描述语言，用于数字电路的系统设计。可对算法级、门级、开关级等多种抽象设计层次进行建模。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学习语法，实现简单的时序逻辑与组合逻辑电路，如加法器</a:t>
            </a: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zh-CN" altLang="en-US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题库：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https://hdlbits.01xz.net/wiki/Problem_sets</a:t>
            </a:r>
            <a:r>
              <a:rPr lang="en-US" altLang="zh-CN" sz="200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804672" lvl="1" indent="-347472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endParaRPr lang="en-US" altLang="zh-CN" sz="2000" kern="12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84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41" y="1168608"/>
            <a:ext cx="11836559" cy="603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机考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周起每周四下午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13:00~18:00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小时，可提前离场，工科共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卷为传统算法题，赛制同程序设计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数据结构课，工科前三题，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班后三题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卷为创新综合应用题，包含一道题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二选一，最终评分只与每个人在两组试卷的答题者中的排名有关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卷，分数将根据答案的优劣评判（这意味着，任何格式正确的答案大都是有点分数的）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如果某道题提交的答案得分达到了一条预先设定的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Ground Truth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的线（如果真的有的话），则此次机考这位参赛者可以不参加排名，成绩按满分计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机考允许并鼓励：思考创新、寻找规律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机考严禁：交流，联网查询资料（有要求除外），使用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OJ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上曾写过的代码，使用预先准备的模版，查看其它同学代码，把自己代码给同学看，帮助同学计算答案，其它一切不诚实行为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再次强调机考学术诚信问题！！！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B517DC-3E8B-4666-8871-47D43C8F19D9}"/>
              </a:ext>
            </a:extLst>
          </p:cNvPr>
          <p:cNvGrpSpPr/>
          <p:nvPr/>
        </p:nvGrpSpPr>
        <p:grpSpPr>
          <a:xfrm>
            <a:off x="8743742" y="0"/>
            <a:ext cx="3215370" cy="1798728"/>
            <a:chOff x="7792563" y="4273624"/>
            <a:chExt cx="3215370" cy="179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5A3C2F-9BDE-40DA-A3D4-D0F717199CCA}"/>
                </a:ext>
              </a:extLst>
            </p:cNvPr>
            <p:cNvSpPr/>
            <p:nvPr/>
          </p:nvSpPr>
          <p:spPr>
            <a:xfrm>
              <a:off x="7792563" y="4997372"/>
              <a:ext cx="696483" cy="3941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39AB968-321B-4CAF-9E32-C92BEED6A2A3}"/>
                </a:ext>
              </a:extLst>
            </p:cNvPr>
            <p:cNvSpPr/>
            <p:nvPr/>
          </p:nvSpPr>
          <p:spPr>
            <a:xfrm>
              <a:off x="8620965" y="4997372"/>
              <a:ext cx="696483" cy="394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C572F2-3CE6-4DED-892E-9EF47014BA10}"/>
                </a:ext>
              </a:extLst>
            </p:cNvPr>
            <p:cNvSpPr/>
            <p:nvPr/>
          </p:nvSpPr>
          <p:spPr>
            <a:xfrm>
              <a:off x="9456615" y="4997371"/>
              <a:ext cx="696483" cy="3941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F225BAD-E83C-4D6F-A790-00C82278A5EB}"/>
                </a:ext>
              </a:extLst>
            </p:cNvPr>
            <p:cNvSpPr/>
            <p:nvPr/>
          </p:nvSpPr>
          <p:spPr>
            <a:xfrm>
              <a:off x="10311450" y="4997372"/>
              <a:ext cx="696483" cy="3941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53855674-FC1A-4BD1-AA9F-49B426E7B6AB}"/>
                </a:ext>
              </a:extLst>
            </p:cNvPr>
            <p:cNvSpPr/>
            <p:nvPr/>
          </p:nvSpPr>
          <p:spPr>
            <a:xfrm rot="5400000">
              <a:off x="8821338" y="3587007"/>
              <a:ext cx="262794" cy="2320344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B587B19-52B8-42D1-BC3A-EFF6F091DDE0}"/>
                </a:ext>
              </a:extLst>
            </p:cNvPr>
            <p:cNvSpPr txBox="1"/>
            <p:nvPr/>
          </p:nvSpPr>
          <p:spPr>
            <a:xfrm>
              <a:off x="8359492" y="4273624"/>
              <a:ext cx="12583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工科</a:t>
              </a:r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:a16="http://schemas.microsoft.com/office/drawing/2014/main" id="{02880C4B-C2CA-4EDC-B295-C1D20565561C}"/>
                </a:ext>
              </a:extLst>
            </p:cNvPr>
            <p:cNvSpPr/>
            <p:nvPr/>
          </p:nvSpPr>
          <p:spPr>
            <a:xfrm rot="5400000" flipH="1">
              <a:off x="9729688" y="4402232"/>
              <a:ext cx="176771" cy="2363248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75D7043-5094-4D6E-AC74-BF0A68D39551}"/>
                </a:ext>
              </a:extLst>
            </p:cNvPr>
            <p:cNvSpPr txBox="1"/>
            <p:nvPr/>
          </p:nvSpPr>
          <p:spPr>
            <a:xfrm>
              <a:off x="9313046" y="5672242"/>
              <a:ext cx="1148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ACM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57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41" y="1087535"/>
            <a:ext cx="11558392" cy="6870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分组项目四选一（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四个项目均第三周发布，工科第四周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/ACM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班第六周 周五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12:00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截止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（工科、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alpha-beta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剪枝，蒙特卡洛，机器学习（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Raytracer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（工科、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主要目标是根据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三本书的方法实现简易的光线追踪器。增加新的材质、光照算法，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渲染支持（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班）。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语法特性。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DHT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分布式哈希表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Distributed Hash Table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chord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kademlia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Raft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分布式一致性协议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Consensus;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Leader Election, Log Replication, Safety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第二周由各项目负责人进行项目具体介绍，自主报名选择项目。分数构成将于届时给出。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第六周下午进行结课展示。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28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41" y="1149677"/>
            <a:ext cx="11558392" cy="4885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自选主题演讲    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bonus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给分待定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主动向助教报名，自定主题</a:t>
            </a:r>
            <a:endParaRPr lang="en-US" altLang="zh-CN" sz="2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限制主题类主题演讲，每⼈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分钟左右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要求 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：如果是针对某个特定的领域，限制为综述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要求 </a:t>
            </a: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：如果是技术类的演讲，需要完整从背景到方法</a:t>
            </a:r>
            <a:endParaRPr lang="en-US" altLang="zh-CN" sz="2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可以参考的主题有：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Some C++ features and design models: RAII, smart pointer, </a:t>
            </a:r>
            <a:r>
              <a:rPr lang="en-US" altLang="zh-CN" sz="140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rvalue</a:t>
            </a: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reference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Concurrency: mutex, lock, conditional variable, etc.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Common types of ISA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Other programming languages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PPCA </a:t>
            </a:r>
            <a:r>
              <a:rPr lang="zh-CN" altLang="en-US" sz="2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是一个非常好的交流想法的时机，希望有想法的同学积极报名演讲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67722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22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8000"/>
                </a:schemeClr>
              </a:gs>
              <a:gs pos="4800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819520" y="655222"/>
            <a:ext cx="9194491" cy="158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4400" cap="all" dirty="0">
                <a:solidFill>
                  <a:schemeClr val="bg1"/>
                </a:solidFill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ACM</a:t>
            </a:r>
            <a:r>
              <a:rPr lang="zh-CN" altLang="en-US" sz="4400" cap="all" dirty="0">
                <a:solidFill>
                  <a:schemeClr val="bg1"/>
                </a:solidFill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：</a:t>
            </a:r>
            <a:endParaRPr lang="en-US" altLang="zh-CN" sz="4400" cap="all" dirty="0">
              <a:solidFill>
                <a:schemeClr val="bg1"/>
              </a:solidFill>
              <a:latin typeface="xiaomi+google59283" panose="03000502000000000000" pitchFamily="66" charset="-128"/>
              <a:ea typeface="xiaomi+google59283" panose="03000502000000000000" pitchFamily="66" charset="-128"/>
              <a:cs typeface="xiaomi+google59283" panose="03000502000000000000" pitchFamily="66" charset="-128"/>
            </a:endParaRPr>
          </a:p>
          <a:p>
            <a:pPr>
              <a:buNone/>
            </a:pPr>
            <a:r>
              <a:rPr lang="en-US" altLang="zh-CN" sz="4400" cap="all" dirty="0">
                <a:solidFill>
                  <a:schemeClr val="bg1"/>
                </a:solidFill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Always Challenge Miracles</a:t>
            </a:r>
            <a:endParaRPr lang="zh-CN" altLang="en-US" sz="4400" cap="all" dirty="0">
              <a:solidFill>
                <a:schemeClr val="bg1"/>
              </a:solidFill>
              <a:latin typeface="xiaomi+google59283" panose="03000502000000000000" pitchFamily="66" charset="-128"/>
              <a:ea typeface="xiaomi+google59283" panose="03000502000000000000" pitchFamily="66" charset="-128"/>
              <a:cs typeface="xiaomi+google59283" panose="03000502000000000000" pitchFamily="66" charset="-128"/>
            </a:endParaRPr>
          </a:p>
        </p:txBody>
      </p:sp>
      <p:sp>
        <p:nvSpPr>
          <p:cNvPr id="9" name="矩形 259">
            <a:extLst>
              <a:ext uri="{FF2B5EF4-FFF2-40B4-BE49-F238E27FC236}">
                <a16:creationId xmlns:a16="http://schemas.microsoft.com/office/drawing/2014/main" id="{93925232-01A2-4BA1-AB03-8531E8B84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20" y="2507781"/>
            <a:ext cx="518178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PPCA</a:t>
            </a:r>
            <a:r>
              <a:rPr lang="zh-CN" altLang="en-US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 </a:t>
            </a:r>
            <a:r>
              <a:rPr lang="en-US" altLang="zh-CN" sz="5400" b="1" cap="all" dirty="0">
                <a:solidFill>
                  <a:schemeClr val="bg1"/>
                </a:solidFill>
                <a:cs typeface="微软雅黑" panose="020B0503020204020204" pitchFamily="34" charset="-122"/>
              </a:rPr>
              <a:t>2021</a:t>
            </a:r>
            <a:endParaRPr lang="zh-CN" altLang="en-US" sz="5400" b="1" cap="all" dirty="0">
              <a:solidFill>
                <a:schemeClr val="bg1"/>
              </a:solidFill>
              <a:cs typeface="微软雅黑" panose="020B0503020204020204" pitchFamily="34" charset="-122"/>
            </a:endParaRPr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id="{362FDB64-DAAD-4AD6-9329-6E2CAF59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520" y="3937543"/>
            <a:ext cx="6122817" cy="136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编程综合实践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  <a:cs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Principle and Practice of Computer Algorithms</a:t>
            </a:r>
          </a:p>
          <a:p>
            <a:pPr>
              <a:buNone/>
            </a:pP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2020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级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ACM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班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 &amp; 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致远工科荣誉  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2021.6.28</a:t>
            </a:r>
          </a:p>
          <a:p>
            <a:pPr>
              <a:buNone/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有问题可以随时通过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QQ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cs typeface="微软雅黑" panose="020B0503020204020204" pitchFamily="34" charset="-122"/>
              </a:rPr>
              <a:t>联系助教组！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800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/>
          <p:cNvSpPr txBox="1"/>
          <p:nvPr/>
        </p:nvSpPr>
        <p:spPr>
          <a:xfrm>
            <a:off x="5611050" y="2920587"/>
            <a:ext cx="3272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lvl="1"/>
            <a:r>
              <a:rPr lang="zh-CN" altLang="en-US" sz="6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</a:t>
            </a:r>
            <a:endParaRPr lang="en-US" sz="6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877467" y="1909048"/>
            <a:ext cx="2662549" cy="3039904"/>
            <a:chOff x="1916275" y="1744109"/>
            <a:chExt cx="3097841" cy="3536889"/>
          </a:xfrm>
        </p:grpSpPr>
        <p:grpSp>
          <p:nvGrpSpPr>
            <p:cNvPr id="12" name="组 11"/>
            <p:cNvGrpSpPr/>
            <p:nvPr/>
          </p:nvGrpSpPr>
          <p:grpSpPr>
            <a:xfrm>
              <a:off x="1916275" y="1744109"/>
              <a:ext cx="3097841" cy="3536889"/>
              <a:chOff x="988820" y="1214437"/>
              <a:chExt cx="4031432" cy="4602795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4011805" cy="4602795"/>
                <a:chOff x="712413" y="1867390"/>
                <a:chExt cx="2330529" cy="2673846"/>
              </a:xfrm>
            </p:grpSpPr>
            <p:sp>
              <p:nvSpPr>
                <p:cNvPr id="9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0" name="Freeform 5"/>
                <p:cNvSpPr/>
                <p:nvPr/>
              </p:nvSpPr>
              <p:spPr bwMode="auto">
                <a:xfrm>
                  <a:off x="845359" y="1884312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11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13" name="TextBox 9"/>
            <p:cNvSpPr txBox="1"/>
            <p:nvPr/>
          </p:nvSpPr>
          <p:spPr>
            <a:xfrm>
              <a:off x="2589074" y="2402623"/>
              <a:ext cx="166263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11500" kern="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01</a:t>
              </a:r>
              <a:endParaRPr lang="en-US" sz="11500" kern="0" dirty="0">
                <a:solidFill>
                  <a:schemeClr val="bg1"/>
                </a:solidFill>
                <a:latin typeface="Source Sans Pro" panose="020B0503030403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1396766" y="285477"/>
            <a:ext cx="357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课程简介</a:t>
            </a:r>
            <a:endParaRPr lang="en-US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4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8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9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7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5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58539" y="1382054"/>
            <a:ext cx="11252948" cy="501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  周一到周五，共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工科：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日，周一到周五，共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除机考日外：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上午：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9:00~12:00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下午：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14:00~17:00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机考日（第二周起每周四）：上午：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9:00~11:00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下午：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13:00~18:00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机考可提前离场，机考后有讲题时间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地点：软件学院一楼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5-104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机房 （在一楼）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https://acm.sjtu.edu.cn/wiki/PPCA_2021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800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5611050" y="2920587"/>
            <a:ext cx="3272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助教介绍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877467" y="1909048"/>
            <a:ext cx="2662549" cy="3039904"/>
            <a:chOff x="1916275" y="1744109"/>
            <a:chExt cx="3097841" cy="3536889"/>
          </a:xfrm>
        </p:grpSpPr>
        <p:grpSp>
          <p:nvGrpSpPr>
            <p:cNvPr id="12" name="组 11"/>
            <p:cNvGrpSpPr/>
            <p:nvPr/>
          </p:nvGrpSpPr>
          <p:grpSpPr>
            <a:xfrm>
              <a:off x="1916275" y="1744109"/>
              <a:ext cx="3097841" cy="3536889"/>
              <a:chOff x="988820" y="1214437"/>
              <a:chExt cx="4031432" cy="4602795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4011805" cy="4602795"/>
                <a:chOff x="712413" y="1867390"/>
                <a:chExt cx="2330529" cy="2673846"/>
              </a:xfrm>
            </p:grpSpPr>
            <p:sp>
              <p:nvSpPr>
                <p:cNvPr id="9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5"/>
                <p:cNvSpPr/>
                <p:nvPr/>
              </p:nvSpPr>
              <p:spPr bwMode="auto">
                <a:xfrm>
                  <a:off x="845359" y="1884312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9"/>
            <p:cNvSpPr txBox="1"/>
            <p:nvPr/>
          </p:nvSpPr>
          <p:spPr>
            <a:xfrm>
              <a:off x="2589074" y="2402623"/>
              <a:ext cx="1934454" cy="2166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华文新魏" panose="02010800040101010101" pitchFamily="2" charset="-122"/>
                  <a:cs typeface="+mn-cs"/>
                </a:rPr>
                <a:t>02</a:t>
              </a:r>
              <a:endPara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1396766" y="285477"/>
            <a:ext cx="357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助教介绍</a:t>
            </a:r>
          </a:p>
        </p:txBody>
      </p:sp>
      <p:grpSp>
        <p:nvGrpSpPr>
          <p:cNvPr id="3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4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8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9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7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5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0360" y="1458309"/>
            <a:ext cx="2824993" cy="1003586"/>
            <a:chOff x="758539" y="1371712"/>
            <a:chExt cx="2824993" cy="1003586"/>
          </a:xfrm>
        </p:grpSpPr>
        <p:grpSp>
          <p:nvGrpSpPr>
            <p:cNvPr id="36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99069" y="1528943"/>
              <a:ext cx="1784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周聪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@cong258258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076766" y="1456578"/>
            <a:ext cx="1808776" cy="1003586"/>
            <a:chOff x="758539" y="1371712"/>
            <a:chExt cx="1808776" cy="1003586"/>
          </a:xfrm>
        </p:grpSpPr>
        <p:grpSp>
          <p:nvGrpSpPr>
            <p:cNvPr id="102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5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3" name="椭圆 102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698635" y="1507586"/>
              <a:ext cx="868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史涵雯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@Ivy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4147BB-64A3-43B2-B5D2-8E409DFC671B}"/>
              </a:ext>
            </a:extLst>
          </p:cNvPr>
          <p:cNvGrpSpPr/>
          <p:nvPr/>
        </p:nvGrpSpPr>
        <p:grpSpPr>
          <a:xfrm>
            <a:off x="8813956" y="3004868"/>
            <a:ext cx="3016742" cy="997215"/>
            <a:chOff x="8813956" y="2921742"/>
            <a:chExt cx="3016742" cy="997215"/>
          </a:xfrm>
        </p:grpSpPr>
        <p:grpSp>
          <p:nvGrpSpPr>
            <p:cNvPr id="114" name="组合 111"/>
            <p:cNvGrpSpPr/>
            <p:nvPr/>
          </p:nvGrpSpPr>
          <p:grpSpPr>
            <a:xfrm>
              <a:off x="8813956" y="2921742"/>
              <a:ext cx="1003586" cy="997215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5" name="椭圆 114"/>
            <p:cNvSpPr/>
            <p:nvPr/>
          </p:nvSpPr>
          <p:spPr>
            <a:xfrm>
              <a:off x="8977820" y="3089618"/>
              <a:ext cx="680856" cy="67653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9839447" y="3089618"/>
              <a:ext cx="1991251" cy="59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黄臻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xmhuangzhen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AAF40B-9C81-4818-9634-6EFC71C51CEF}"/>
              </a:ext>
            </a:extLst>
          </p:cNvPr>
          <p:cNvGrpSpPr/>
          <p:nvPr/>
        </p:nvGrpSpPr>
        <p:grpSpPr>
          <a:xfrm>
            <a:off x="307205" y="4474120"/>
            <a:ext cx="2245112" cy="1003586"/>
            <a:chOff x="4730758" y="4811336"/>
            <a:chExt cx="2245112" cy="1003586"/>
          </a:xfrm>
        </p:grpSpPr>
        <p:grpSp>
          <p:nvGrpSpPr>
            <p:cNvPr id="120" name="组合 111"/>
            <p:cNvGrpSpPr/>
            <p:nvPr/>
          </p:nvGrpSpPr>
          <p:grpSpPr>
            <a:xfrm>
              <a:off x="4730758" y="4811336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3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1" name="椭圆 120"/>
            <p:cNvSpPr/>
            <p:nvPr/>
          </p:nvSpPr>
          <p:spPr>
            <a:xfrm>
              <a:off x="4894622" y="4968567"/>
              <a:ext cx="680856" cy="68085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744443" y="4985829"/>
              <a:ext cx="1231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林春茹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@XHRlyb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792050" y="1458309"/>
            <a:ext cx="2495982" cy="1003586"/>
            <a:chOff x="758539" y="1371712"/>
            <a:chExt cx="2495982" cy="1003586"/>
          </a:xfrm>
        </p:grpSpPr>
        <p:grpSp>
          <p:nvGrpSpPr>
            <p:cNvPr id="95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8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6" name="椭圆 95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762125" y="1528943"/>
              <a:ext cx="1492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杨新宇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@malachite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BFEA22-0991-4EA6-833A-55E0019F08F1}"/>
              </a:ext>
            </a:extLst>
          </p:cNvPr>
          <p:cNvGrpSpPr/>
          <p:nvPr/>
        </p:nvGrpSpPr>
        <p:grpSpPr>
          <a:xfrm>
            <a:off x="298387" y="2994800"/>
            <a:ext cx="2120625" cy="1003586"/>
            <a:chOff x="298387" y="2994800"/>
            <a:chExt cx="2120625" cy="1003586"/>
          </a:xfrm>
        </p:grpSpPr>
        <p:grpSp>
          <p:nvGrpSpPr>
            <p:cNvPr id="131" name="组合 111"/>
            <p:cNvGrpSpPr/>
            <p:nvPr/>
          </p:nvGrpSpPr>
          <p:grpSpPr>
            <a:xfrm>
              <a:off x="298387" y="2994800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4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2" name="椭圆 131"/>
            <p:cNvSpPr/>
            <p:nvPr/>
          </p:nvSpPr>
          <p:spPr>
            <a:xfrm>
              <a:off x="462251" y="3152031"/>
              <a:ext cx="680856" cy="680857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9678" y="3186557"/>
              <a:ext cx="1079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张洪鑫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@Icefox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162265" y="2988567"/>
            <a:ext cx="2137166" cy="1003586"/>
            <a:chOff x="758539" y="1371712"/>
            <a:chExt cx="2137166" cy="1003586"/>
          </a:xfrm>
        </p:grpSpPr>
        <p:grpSp>
          <p:nvGrpSpPr>
            <p:cNvPr id="149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2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0" name="椭圆 149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1762125" y="1528943"/>
              <a:ext cx="113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许振宇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@battlin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F889D7-2ADE-4936-81A0-C803EA54A5C3}"/>
              </a:ext>
            </a:extLst>
          </p:cNvPr>
          <p:cNvGrpSpPr/>
          <p:nvPr/>
        </p:nvGrpSpPr>
        <p:grpSpPr>
          <a:xfrm>
            <a:off x="3184170" y="4468605"/>
            <a:ext cx="1880749" cy="1003586"/>
            <a:chOff x="6181549" y="4530924"/>
            <a:chExt cx="1880749" cy="1003586"/>
          </a:xfrm>
        </p:grpSpPr>
        <p:grpSp>
          <p:nvGrpSpPr>
            <p:cNvPr id="155" name="组合 111"/>
            <p:cNvGrpSpPr/>
            <p:nvPr/>
          </p:nvGrpSpPr>
          <p:grpSpPr>
            <a:xfrm>
              <a:off x="6181549" y="4530924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8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椭圆 158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6" name="椭圆 155"/>
            <p:cNvSpPr/>
            <p:nvPr/>
          </p:nvSpPr>
          <p:spPr>
            <a:xfrm>
              <a:off x="6345413" y="4688155"/>
              <a:ext cx="680856" cy="680857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185135" y="4734123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闵乐钧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@aik2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9EC499E-CF04-4DDC-9E26-8D0F4E16EA5A}"/>
              </a:ext>
            </a:extLst>
          </p:cNvPr>
          <p:cNvGrpSpPr/>
          <p:nvPr/>
        </p:nvGrpSpPr>
        <p:grpSpPr>
          <a:xfrm>
            <a:off x="6076766" y="3026633"/>
            <a:ext cx="2514665" cy="1003586"/>
            <a:chOff x="758539" y="1371712"/>
            <a:chExt cx="2514665" cy="1003586"/>
          </a:xfrm>
        </p:grpSpPr>
        <p:grpSp>
          <p:nvGrpSpPr>
            <p:cNvPr id="77" name="组合 111">
              <a:extLst>
                <a:ext uri="{FF2B5EF4-FFF2-40B4-BE49-F238E27FC236}">
                  <a16:creationId xmlns:a16="http://schemas.microsoft.com/office/drawing/2014/main" id="{3D6852BB-82E4-41C4-9C0A-EEB18C198934}"/>
                </a:ext>
              </a:extLst>
            </p:cNvPr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20">
                <a:extLst>
                  <a:ext uri="{FF2B5EF4-FFF2-40B4-BE49-F238E27FC236}">
                    <a16:creationId xmlns:a16="http://schemas.microsoft.com/office/drawing/2014/main" id="{4BDD506C-0B62-4746-B67C-59265626A031}"/>
                  </a:ext>
                </a:extLst>
              </p:cNvPr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18061B1-273C-4DC7-AF64-596AE81325A9}"/>
                  </a:ext>
                </a:extLst>
              </p:cNvPr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E1A77F5-E609-444D-842B-656BAFD603E4}"/>
                </a:ext>
              </a:extLst>
            </p:cNvPr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D8C742D-F6E7-4BC4-850D-C032631D19C2}"/>
                </a:ext>
              </a:extLst>
            </p:cNvPr>
            <p:cNvSpPr txBox="1"/>
            <p:nvPr/>
          </p:nvSpPr>
          <p:spPr>
            <a:xfrm>
              <a:off x="1740220" y="1560229"/>
              <a:ext cx="15329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陈雪阳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@Anoxiacxy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3382BEF-CB05-461B-8D54-A898AAFA2728}"/>
              </a:ext>
            </a:extLst>
          </p:cNvPr>
          <p:cNvGrpSpPr/>
          <p:nvPr/>
        </p:nvGrpSpPr>
        <p:grpSpPr>
          <a:xfrm>
            <a:off x="3148608" y="1461741"/>
            <a:ext cx="2008270" cy="1003586"/>
            <a:chOff x="3148608" y="1461741"/>
            <a:chExt cx="2008270" cy="1003586"/>
          </a:xfrm>
        </p:grpSpPr>
        <p:grpSp>
          <p:nvGrpSpPr>
            <p:cNvPr id="71" name="组合 111">
              <a:extLst>
                <a:ext uri="{FF2B5EF4-FFF2-40B4-BE49-F238E27FC236}">
                  <a16:creationId xmlns:a16="http://schemas.microsoft.com/office/drawing/2014/main" id="{5A33A740-F9EB-46CE-A7E7-459161F5176B}"/>
                </a:ext>
              </a:extLst>
            </p:cNvPr>
            <p:cNvGrpSpPr/>
            <p:nvPr/>
          </p:nvGrpSpPr>
          <p:grpSpPr>
            <a:xfrm>
              <a:off x="3148608" y="1461741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20">
                <a:extLst>
                  <a:ext uri="{FF2B5EF4-FFF2-40B4-BE49-F238E27FC236}">
                    <a16:creationId xmlns:a16="http://schemas.microsoft.com/office/drawing/2014/main" id="{357B3D45-0D28-45A8-856A-0FDF8678F7CE}"/>
                  </a:ext>
                </a:extLst>
              </p:cNvPr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1D5D494B-7E8B-422A-BFF8-7BCC5731F568}"/>
                  </a:ext>
                </a:extLst>
              </p:cNvPr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0CA726EE-B5AA-46E5-913B-77EF76F4A44C}"/>
                </a:ext>
              </a:extLst>
            </p:cNvPr>
            <p:cNvSpPr/>
            <p:nvPr/>
          </p:nvSpPr>
          <p:spPr>
            <a:xfrm>
              <a:off x="3312472" y="1618972"/>
              <a:ext cx="680856" cy="680857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3BDBA8E-D612-4CA4-B014-3EA74821FD04}"/>
                </a:ext>
              </a:extLst>
            </p:cNvPr>
            <p:cNvSpPr txBox="1"/>
            <p:nvPr/>
          </p:nvSpPr>
          <p:spPr>
            <a:xfrm>
              <a:off x="4153077" y="1636234"/>
              <a:ext cx="1003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徐若凡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@Aqua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1396766" y="285477"/>
            <a:ext cx="357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助教介绍</a:t>
            </a:r>
          </a:p>
        </p:txBody>
      </p:sp>
      <p:grpSp>
        <p:nvGrpSpPr>
          <p:cNvPr id="3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4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8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9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7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5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0360" y="1458309"/>
            <a:ext cx="2824993" cy="1003586"/>
            <a:chOff x="758539" y="1371712"/>
            <a:chExt cx="2824993" cy="1003586"/>
          </a:xfrm>
        </p:grpSpPr>
        <p:grpSp>
          <p:nvGrpSpPr>
            <p:cNvPr id="36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9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" name="椭圆 36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99069" y="1528943"/>
              <a:ext cx="1784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周聪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@cong258258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076766" y="1456578"/>
            <a:ext cx="1808776" cy="1003586"/>
            <a:chOff x="758539" y="1371712"/>
            <a:chExt cx="1808776" cy="1003586"/>
          </a:xfrm>
        </p:grpSpPr>
        <p:grpSp>
          <p:nvGrpSpPr>
            <p:cNvPr id="102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5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3" name="椭圆 102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1698635" y="1507586"/>
              <a:ext cx="868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史涵雯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@Ivy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4147BB-64A3-43B2-B5D2-8E409DFC671B}"/>
              </a:ext>
            </a:extLst>
          </p:cNvPr>
          <p:cNvGrpSpPr/>
          <p:nvPr/>
        </p:nvGrpSpPr>
        <p:grpSpPr>
          <a:xfrm>
            <a:off x="8813956" y="3004868"/>
            <a:ext cx="3016742" cy="997215"/>
            <a:chOff x="8813956" y="2921742"/>
            <a:chExt cx="3016742" cy="997215"/>
          </a:xfrm>
        </p:grpSpPr>
        <p:grpSp>
          <p:nvGrpSpPr>
            <p:cNvPr id="114" name="组合 111"/>
            <p:cNvGrpSpPr/>
            <p:nvPr/>
          </p:nvGrpSpPr>
          <p:grpSpPr>
            <a:xfrm>
              <a:off x="8813956" y="2921742"/>
              <a:ext cx="1003586" cy="997215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5" name="椭圆 114"/>
            <p:cNvSpPr/>
            <p:nvPr/>
          </p:nvSpPr>
          <p:spPr>
            <a:xfrm>
              <a:off x="8977820" y="3089618"/>
              <a:ext cx="680856" cy="67653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9839447" y="3089618"/>
              <a:ext cx="1991251" cy="59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黄臻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xmhuangzhen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AAF40B-9C81-4818-9634-6EFC71C51CEF}"/>
              </a:ext>
            </a:extLst>
          </p:cNvPr>
          <p:cNvGrpSpPr/>
          <p:nvPr/>
        </p:nvGrpSpPr>
        <p:grpSpPr>
          <a:xfrm>
            <a:off x="307205" y="4474120"/>
            <a:ext cx="2245112" cy="1003586"/>
            <a:chOff x="4730758" y="4811336"/>
            <a:chExt cx="2245112" cy="1003586"/>
          </a:xfrm>
        </p:grpSpPr>
        <p:grpSp>
          <p:nvGrpSpPr>
            <p:cNvPr id="120" name="组合 111"/>
            <p:cNvGrpSpPr/>
            <p:nvPr/>
          </p:nvGrpSpPr>
          <p:grpSpPr>
            <a:xfrm>
              <a:off x="4730758" y="4811336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3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1" name="椭圆 120"/>
            <p:cNvSpPr/>
            <p:nvPr/>
          </p:nvSpPr>
          <p:spPr>
            <a:xfrm>
              <a:off x="4894622" y="4968567"/>
              <a:ext cx="680856" cy="68085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744443" y="4985829"/>
              <a:ext cx="1231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林春茹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@XHRlyb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792050" y="1458309"/>
            <a:ext cx="2495982" cy="1003586"/>
            <a:chOff x="758539" y="1371712"/>
            <a:chExt cx="2495982" cy="1003586"/>
          </a:xfrm>
        </p:grpSpPr>
        <p:grpSp>
          <p:nvGrpSpPr>
            <p:cNvPr id="95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8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6" name="椭圆 95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762125" y="1528943"/>
              <a:ext cx="1492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杨新宇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@malachite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BFEA22-0991-4EA6-833A-55E0019F08F1}"/>
              </a:ext>
            </a:extLst>
          </p:cNvPr>
          <p:cNvGrpSpPr/>
          <p:nvPr/>
        </p:nvGrpSpPr>
        <p:grpSpPr>
          <a:xfrm>
            <a:off x="298387" y="2994800"/>
            <a:ext cx="2120625" cy="1003586"/>
            <a:chOff x="298387" y="2994800"/>
            <a:chExt cx="2120625" cy="1003586"/>
          </a:xfrm>
        </p:grpSpPr>
        <p:grpSp>
          <p:nvGrpSpPr>
            <p:cNvPr id="131" name="组合 111"/>
            <p:cNvGrpSpPr/>
            <p:nvPr/>
          </p:nvGrpSpPr>
          <p:grpSpPr>
            <a:xfrm>
              <a:off x="298387" y="2994800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4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2" name="椭圆 131"/>
            <p:cNvSpPr/>
            <p:nvPr/>
          </p:nvSpPr>
          <p:spPr>
            <a:xfrm>
              <a:off x="462251" y="3152031"/>
              <a:ext cx="680856" cy="680857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9678" y="3186557"/>
              <a:ext cx="1079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张洪鑫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@Icefox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444216A-A54D-4175-A4D0-BB1030214949}"/>
              </a:ext>
            </a:extLst>
          </p:cNvPr>
          <p:cNvGrpSpPr/>
          <p:nvPr/>
        </p:nvGrpSpPr>
        <p:grpSpPr>
          <a:xfrm>
            <a:off x="3148608" y="1461741"/>
            <a:ext cx="2008270" cy="1003586"/>
            <a:chOff x="3148608" y="1461741"/>
            <a:chExt cx="2008270" cy="1003586"/>
          </a:xfrm>
        </p:grpSpPr>
        <p:grpSp>
          <p:nvGrpSpPr>
            <p:cNvPr id="143" name="组合 111"/>
            <p:cNvGrpSpPr/>
            <p:nvPr/>
          </p:nvGrpSpPr>
          <p:grpSpPr>
            <a:xfrm>
              <a:off x="3148608" y="1461741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6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4" name="椭圆 143"/>
            <p:cNvSpPr/>
            <p:nvPr/>
          </p:nvSpPr>
          <p:spPr>
            <a:xfrm>
              <a:off x="3312472" y="1618972"/>
              <a:ext cx="680856" cy="680857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4153077" y="1636234"/>
              <a:ext cx="1003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徐若凡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@Aqua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3162265" y="2988567"/>
            <a:ext cx="2137166" cy="1003586"/>
            <a:chOff x="758539" y="1371712"/>
            <a:chExt cx="2137166" cy="1003586"/>
          </a:xfrm>
        </p:grpSpPr>
        <p:grpSp>
          <p:nvGrpSpPr>
            <p:cNvPr id="149" name="组合 111"/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2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0" name="椭圆 149"/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1762125" y="1528943"/>
              <a:ext cx="113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许振宇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@battlin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F889D7-2ADE-4936-81A0-C803EA54A5C3}"/>
              </a:ext>
            </a:extLst>
          </p:cNvPr>
          <p:cNvGrpSpPr/>
          <p:nvPr/>
        </p:nvGrpSpPr>
        <p:grpSpPr>
          <a:xfrm>
            <a:off x="3184170" y="4468605"/>
            <a:ext cx="1880749" cy="1003586"/>
            <a:chOff x="6181549" y="4530924"/>
            <a:chExt cx="1880749" cy="1003586"/>
          </a:xfrm>
        </p:grpSpPr>
        <p:grpSp>
          <p:nvGrpSpPr>
            <p:cNvPr id="155" name="组合 111"/>
            <p:cNvGrpSpPr/>
            <p:nvPr/>
          </p:nvGrpSpPr>
          <p:grpSpPr>
            <a:xfrm>
              <a:off x="6181549" y="4530924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8" name="同心圆 20"/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椭圆 158"/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6" name="椭圆 155"/>
            <p:cNvSpPr/>
            <p:nvPr/>
          </p:nvSpPr>
          <p:spPr>
            <a:xfrm>
              <a:off x="6345413" y="4688155"/>
              <a:ext cx="680856" cy="680857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185135" y="4734123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闵乐钧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@aik2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9EC499E-CF04-4DDC-9E26-8D0F4E16EA5A}"/>
              </a:ext>
            </a:extLst>
          </p:cNvPr>
          <p:cNvGrpSpPr/>
          <p:nvPr/>
        </p:nvGrpSpPr>
        <p:grpSpPr>
          <a:xfrm>
            <a:off x="6076766" y="3026633"/>
            <a:ext cx="2514665" cy="1003586"/>
            <a:chOff x="758539" y="1371712"/>
            <a:chExt cx="2514665" cy="1003586"/>
          </a:xfrm>
        </p:grpSpPr>
        <p:grpSp>
          <p:nvGrpSpPr>
            <p:cNvPr id="77" name="组合 111">
              <a:extLst>
                <a:ext uri="{FF2B5EF4-FFF2-40B4-BE49-F238E27FC236}">
                  <a16:creationId xmlns:a16="http://schemas.microsoft.com/office/drawing/2014/main" id="{3D6852BB-82E4-41C4-9C0A-EEB18C198934}"/>
                </a:ext>
              </a:extLst>
            </p:cNvPr>
            <p:cNvGrpSpPr/>
            <p:nvPr/>
          </p:nvGrpSpPr>
          <p:grpSpPr>
            <a:xfrm>
              <a:off x="758539" y="1371712"/>
              <a:ext cx="1003586" cy="1003586"/>
              <a:chOff x="304796" y="673098"/>
              <a:chExt cx="4000500" cy="4000499"/>
            </a:xfrm>
            <a:effectLst>
              <a:outerShdw blurRad="190500" dist="254000" dir="8100000" sx="80000" sy="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20">
                <a:extLst>
                  <a:ext uri="{FF2B5EF4-FFF2-40B4-BE49-F238E27FC236}">
                    <a16:creationId xmlns:a16="http://schemas.microsoft.com/office/drawing/2014/main" id="{4BDD506C-0B62-4746-B67C-59265626A031}"/>
                  </a:ext>
                </a:extLst>
              </p:cNvPr>
              <p:cNvSpPr/>
              <p:nvPr/>
            </p:nvSpPr>
            <p:spPr>
              <a:xfrm>
                <a:off x="304796" y="673098"/>
                <a:ext cx="4000500" cy="400049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018061B1-273C-4DC7-AF64-596AE81325A9}"/>
                  </a:ext>
                </a:extLst>
              </p:cNvPr>
              <p:cNvSpPr/>
              <p:nvPr/>
            </p:nvSpPr>
            <p:spPr>
              <a:xfrm>
                <a:off x="392112" y="760413"/>
                <a:ext cx="3825875" cy="3825872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28524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30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1E1A77F5-E609-444D-842B-656BAFD603E4}"/>
                </a:ext>
              </a:extLst>
            </p:cNvPr>
            <p:cNvSpPr/>
            <p:nvPr/>
          </p:nvSpPr>
          <p:spPr>
            <a:xfrm>
              <a:off x="922403" y="1528943"/>
              <a:ext cx="680856" cy="680857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3D8C742D-F6E7-4BC4-850D-C032631D19C2}"/>
                </a:ext>
              </a:extLst>
            </p:cNvPr>
            <p:cNvSpPr txBox="1"/>
            <p:nvPr/>
          </p:nvSpPr>
          <p:spPr>
            <a:xfrm>
              <a:off x="1740220" y="1560229"/>
              <a:ext cx="15329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陈雪阳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@Anoxiacxy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20DF172-742E-4AD3-A12E-FB95D1288037}"/>
              </a:ext>
            </a:extLst>
          </p:cNvPr>
          <p:cNvSpPr/>
          <p:nvPr/>
        </p:nvSpPr>
        <p:spPr>
          <a:xfrm>
            <a:off x="176600" y="1322836"/>
            <a:ext cx="5245145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FB58E5-1E9C-49F2-9524-130B8A95FD19}"/>
              </a:ext>
            </a:extLst>
          </p:cNvPr>
          <p:cNvSpPr txBox="1"/>
          <p:nvPr/>
        </p:nvSpPr>
        <p:spPr>
          <a:xfrm>
            <a:off x="176600" y="2365310"/>
            <a:ext cx="524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RISC-V CPU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模拟器：五级流水 或 托马斯洛</a:t>
            </a:r>
            <a:r>
              <a:rPr lang="en-US" altLang="zh-CN" sz="1400" dirty="0" err="1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Tomasulo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乱序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BA25076-B074-47E9-A185-1819C765302A}"/>
              </a:ext>
            </a:extLst>
          </p:cNvPr>
          <p:cNvSpPr/>
          <p:nvPr/>
        </p:nvSpPr>
        <p:spPr>
          <a:xfrm>
            <a:off x="5771180" y="1322835"/>
            <a:ext cx="2820251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58DB1AC-9B4B-4185-A9E1-0CF65BABE830}"/>
              </a:ext>
            </a:extLst>
          </p:cNvPr>
          <p:cNvSpPr txBox="1"/>
          <p:nvPr/>
        </p:nvSpPr>
        <p:spPr>
          <a:xfrm>
            <a:off x="5974378" y="2379314"/>
            <a:ext cx="228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Verilog 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硬件描述语言作业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30D212C-7945-4243-98F0-22C1EA10263C}"/>
              </a:ext>
            </a:extLst>
          </p:cNvPr>
          <p:cNvSpPr/>
          <p:nvPr/>
        </p:nvSpPr>
        <p:spPr>
          <a:xfrm>
            <a:off x="8783140" y="1344600"/>
            <a:ext cx="3040844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75B77D8-1270-47F5-BD59-4EE12760325E}"/>
              </a:ext>
            </a:extLst>
          </p:cNvPr>
          <p:cNvSpPr txBox="1"/>
          <p:nvPr/>
        </p:nvSpPr>
        <p:spPr>
          <a:xfrm>
            <a:off x="9180003" y="2386115"/>
            <a:ext cx="228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Raft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分布式一致性协议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16DEE54-7ECE-4FF2-A670-53F8302DFD17}"/>
              </a:ext>
            </a:extLst>
          </p:cNvPr>
          <p:cNvSpPr/>
          <p:nvPr/>
        </p:nvSpPr>
        <p:spPr>
          <a:xfrm>
            <a:off x="171984" y="2842221"/>
            <a:ext cx="5245145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07070D0-E20E-4608-BF9B-100DFB4A145A}"/>
              </a:ext>
            </a:extLst>
          </p:cNvPr>
          <p:cNvSpPr txBox="1"/>
          <p:nvPr/>
        </p:nvSpPr>
        <p:spPr>
          <a:xfrm>
            <a:off x="181220" y="3930871"/>
            <a:ext cx="524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AI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对战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B6564BE-ED6E-4481-8101-A8B2B3B2045D}"/>
              </a:ext>
            </a:extLst>
          </p:cNvPr>
          <p:cNvSpPr/>
          <p:nvPr/>
        </p:nvSpPr>
        <p:spPr>
          <a:xfrm>
            <a:off x="5771180" y="2839765"/>
            <a:ext cx="2820251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18DEC98E-BE08-4D31-B915-342AC061EACC}"/>
              </a:ext>
            </a:extLst>
          </p:cNvPr>
          <p:cNvSpPr txBox="1"/>
          <p:nvPr/>
        </p:nvSpPr>
        <p:spPr>
          <a:xfrm>
            <a:off x="5978998" y="3926403"/>
            <a:ext cx="228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机考主管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EDE3B5B-E7AF-4A32-AA81-46F0D5BA28F3}"/>
              </a:ext>
            </a:extLst>
          </p:cNvPr>
          <p:cNvSpPr/>
          <p:nvPr/>
        </p:nvSpPr>
        <p:spPr>
          <a:xfrm>
            <a:off x="8789853" y="2839361"/>
            <a:ext cx="3040845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5B310FD-CA75-40F0-A485-A006202F3232}"/>
              </a:ext>
            </a:extLst>
          </p:cNvPr>
          <p:cNvSpPr txBox="1"/>
          <p:nvPr/>
        </p:nvSpPr>
        <p:spPr>
          <a:xfrm>
            <a:off x="9169973" y="3876330"/>
            <a:ext cx="2282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DHT 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分布式哈希表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990A99F-77A9-4464-BB41-8A606ADB1CC5}"/>
              </a:ext>
            </a:extLst>
          </p:cNvPr>
          <p:cNvSpPr/>
          <p:nvPr/>
        </p:nvSpPr>
        <p:spPr>
          <a:xfrm>
            <a:off x="176604" y="4343129"/>
            <a:ext cx="5245145" cy="1342491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E5311FA-1614-4FFC-90FC-5AAD9D677781}"/>
              </a:ext>
            </a:extLst>
          </p:cNvPr>
          <p:cNvSpPr txBox="1"/>
          <p:nvPr/>
        </p:nvSpPr>
        <p:spPr>
          <a:xfrm>
            <a:off x="185840" y="5431779"/>
            <a:ext cx="5245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Raytracer</a:t>
            </a:r>
            <a:r>
              <a:rPr lang="en-US" altLang="zh-CN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 </a:t>
            </a:r>
            <a:r>
              <a:rPr lang="zh-CN" altLang="en-US" sz="1400" dirty="0">
                <a:latin typeface="xiaomi+google59283" panose="03000502000000000000" pitchFamily="66" charset="-128"/>
                <a:ea typeface="xiaomi+google59283" panose="03000502000000000000" pitchFamily="66" charset="-128"/>
                <a:cs typeface="xiaomi+google59283" panose="03000502000000000000" pitchFamily="66" charset="-128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171168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800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4570529" y="2920587"/>
            <a:ext cx="55803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项目安排与分数</a:t>
            </a:r>
            <a:endParaRPr kumimoji="0" lang="en-US" altLang="zh-CN" sz="6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836946" y="1909048"/>
            <a:ext cx="2662549" cy="3039904"/>
            <a:chOff x="1916275" y="1744109"/>
            <a:chExt cx="3097841" cy="3536889"/>
          </a:xfrm>
        </p:grpSpPr>
        <p:grpSp>
          <p:nvGrpSpPr>
            <p:cNvPr id="12" name="组 11"/>
            <p:cNvGrpSpPr/>
            <p:nvPr/>
          </p:nvGrpSpPr>
          <p:grpSpPr>
            <a:xfrm>
              <a:off x="1916275" y="1744109"/>
              <a:ext cx="3097841" cy="3536889"/>
              <a:chOff x="988820" y="1214437"/>
              <a:chExt cx="4031432" cy="4602795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4011805" cy="4602795"/>
                <a:chOff x="712413" y="1867390"/>
                <a:chExt cx="2330529" cy="2673846"/>
              </a:xfrm>
            </p:grpSpPr>
            <p:sp>
              <p:nvSpPr>
                <p:cNvPr id="9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5"/>
                <p:cNvSpPr/>
                <p:nvPr/>
              </p:nvSpPr>
              <p:spPr bwMode="auto">
                <a:xfrm>
                  <a:off x="845359" y="1884312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9"/>
            <p:cNvSpPr txBox="1"/>
            <p:nvPr/>
          </p:nvSpPr>
          <p:spPr>
            <a:xfrm>
              <a:off x="2589074" y="2402623"/>
              <a:ext cx="1934454" cy="2166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华文新魏" panose="02010800040101010101" pitchFamily="2" charset="-122"/>
                  <a:cs typeface="+mn-cs"/>
                </a:rPr>
                <a:t>03</a:t>
              </a:r>
              <a:endPara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91" y="1318877"/>
            <a:ext cx="11395075" cy="603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RISC-V 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模拟器（第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周、第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25%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Verilog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硬件描述语言 小作业（第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5%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机考（第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周起，工科共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30%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分组项目四选一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（四个项目均为工科第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周第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周，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班第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3-6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周）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40%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（工科、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Raytracer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（工科、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DHT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分布式哈希表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Raft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分布式一致性协议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班可选）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自选主题演讲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		bonus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签到扣分：有事请提前与当班助教请假，有签到，无故缺席将被扣除分数。（会有值班表）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项目安排与分数（暂定）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55491" y="6166707"/>
            <a:ext cx="10827196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队参与训练无法完整参加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的同学将另行通知。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5492" y="1318877"/>
            <a:ext cx="11309766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总体规则与秩序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可以交流，鼓励线上（使用聊天软件）交流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可以向值班助教（如果他碰巧会你的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的话）进行提问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在不离开自己的座位的情况下与周围同学小声讨论，保持机房总体秩序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可以参考学长学姐在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，不推荐对着学长学姐的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，严重抄袭现象将以学术诚信问题处理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可以使用机房电脑或自己的电脑（机考除外）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用于提高效率的外设使用，在不影响其他同学的情况下，是被允许的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但请注意身边同学的感受，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不要做出类似快速而用力敲打青轴机械键盘的行为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将机房显示器用作拓展笔记本显示器时请注意使用完毕归位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1396765" y="285477"/>
            <a:ext cx="510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/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项目简介</a:t>
            </a:r>
          </a:p>
        </p:txBody>
      </p:sp>
      <p:grpSp>
        <p:nvGrpSpPr>
          <p:cNvPr id="5" name="组 13"/>
          <p:cNvGrpSpPr/>
          <p:nvPr/>
        </p:nvGrpSpPr>
        <p:grpSpPr>
          <a:xfrm>
            <a:off x="176600" y="1"/>
            <a:ext cx="1240327" cy="1270000"/>
            <a:chOff x="1916275" y="1744109"/>
            <a:chExt cx="3097841" cy="3655177"/>
          </a:xfrm>
        </p:grpSpPr>
        <p:grpSp>
          <p:nvGrpSpPr>
            <p:cNvPr id="6" name="组 11"/>
            <p:cNvGrpSpPr/>
            <p:nvPr/>
          </p:nvGrpSpPr>
          <p:grpSpPr>
            <a:xfrm>
              <a:off x="1916275" y="1744109"/>
              <a:ext cx="3097841" cy="3655177"/>
              <a:chOff x="988820" y="1214437"/>
              <a:chExt cx="4031432" cy="4756731"/>
            </a:xfrm>
          </p:grpSpPr>
          <p:grpSp>
            <p:nvGrpSpPr>
              <p:cNvPr id="8" name="Group 5"/>
              <p:cNvGrpSpPr/>
              <p:nvPr/>
            </p:nvGrpSpPr>
            <p:grpSpPr>
              <a:xfrm>
                <a:off x="988820" y="1214437"/>
                <a:ext cx="3965903" cy="4756731"/>
                <a:chOff x="712413" y="1867390"/>
                <a:chExt cx="2303864" cy="2763270"/>
              </a:xfrm>
            </p:grpSpPr>
            <p:sp>
              <p:nvSpPr>
                <p:cNvPr id="10" name="Freeform 6"/>
                <p:cNvSpPr/>
                <p:nvPr/>
              </p:nvSpPr>
              <p:spPr bwMode="auto">
                <a:xfrm flipH="1">
                  <a:off x="712413" y="1867390"/>
                  <a:ext cx="2197583" cy="2656924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5"/>
                <p:cNvSpPr/>
                <p:nvPr/>
              </p:nvSpPr>
              <p:spPr bwMode="auto">
                <a:xfrm>
                  <a:off x="818694" y="1973735"/>
                  <a:ext cx="2197583" cy="2656925"/>
                </a:xfrm>
                <a:custGeom>
                  <a:avLst/>
                  <a:gdLst>
                    <a:gd name="T0" fmla="*/ 104 w 382"/>
                    <a:gd name="T1" fmla="*/ 41 h 461"/>
                    <a:gd name="T2" fmla="*/ 371 w 382"/>
                    <a:gd name="T3" fmla="*/ 225 h 461"/>
                    <a:gd name="T4" fmla="*/ 87 w 382"/>
                    <a:gd name="T5" fmla="*/ 400 h 461"/>
                    <a:gd name="T6" fmla="*/ 104 w 382"/>
                    <a:gd name="T7" fmla="*/ 41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2" h="461">
                      <a:moveTo>
                        <a:pt x="104" y="41"/>
                      </a:moveTo>
                      <a:cubicBezTo>
                        <a:pt x="142" y="0"/>
                        <a:pt x="361" y="134"/>
                        <a:pt x="371" y="225"/>
                      </a:cubicBezTo>
                      <a:cubicBezTo>
                        <a:pt x="382" y="316"/>
                        <a:pt x="153" y="461"/>
                        <a:pt x="87" y="400"/>
                      </a:cubicBezTo>
                      <a:cubicBezTo>
                        <a:pt x="30" y="346"/>
                        <a:pt x="0" y="155"/>
                        <a:pt x="104" y="41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9" name="Freeform 5"/>
              <p:cNvSpPr/>
              <p:nvPr/>
            </p:nvSpPr>
            <p:spPr bwMode="auto">
              <a:xfrm rot="18874144">
                <a:off x="1533388" y="1592871"/>
                <a:ext cx="3156932" cy="3816796"/>
              </a:xfrm>
              <a:custGeom>
                <a:avLst/>
                <a:gdLst>
                  <a:gd name="T0" fmla="*/ 104 w 382"/>
                  <a:gd name="T1" fmla="*/ 41 h 461"/>
                  <a:gd name="T2" fmla="*/ 371 w 382"/>
                  <a:gd name="T3" fmla="*/ 225 h 461"/>
                  <a:gd name="T4" fmla="*/ 87 w 382"/>
                  <a:gd name="T5" fmla="*/ 400 h 461"/>
                  <a:gd name="T6" fmla="*/ 104 w 382"/>
                  <a:gd name="T7" fmla="*/ 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461">
                    <a:moveTo>
                      <a:pt x="104" y="41"/>
                    </a:moveTo>
                    <a:cubicBezTo>
                      <a:pt x="142" y="0"/>
                      <a:pt x="361" y="134"/>
                      <a:pt x="371" y="225"/>
                    </a:cubicBezTo>
                    <a:cubicBezTo>
                      <a:pt x="382" y="316"/>
                      <a:pt x="153" y="461"/>
                      <a:pt x="87" y="400"/>
                    </a:cubicBezTo>
                    <a:cubicBezTo>
                      <a:pt x="30" y="346"/>
                      <a:pt x="0" y="155"/>
                      <a:pt x="104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/>
              </a:p>
            </p:txBody>
          </p:sp>
        </p:grpSp>
        <p:sp>
          <p:nvSpPr>
            <p:cNvPr id="7" name="TextBox 9"/>
            <p:cNvSpPr txBox="1"/>
            <p:nvPr/>
          </p:nvSpPr>
          <p:spPr>
            <a:xfrm>
              <a:off x="2572512" y="2565735"/>
              <a:ext cx="1998627" cy="20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700" lvl="1"/>
              <a:r>
                <a:rPr lang="en-US" altLang="zh-CN" sz="40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86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粒体简约商务通用年度汇报工作总结PPT模板"/>
</p:tagLst>
</file>

<file path=ppt/theme/theme1.xml><?xml version="1.0" encoding="utf-8"?>
<a:theme xmlns:a="http://schemas.openxmlformats.org/drawingml/2006/main" name="下载更多PPT模板，请登陆蘑菇创意www.imogu.cn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2087</TotalTime>
  <Words>1457</Words>
  <Application>Microsoft Office PowerPoint</Application>
  <PresentationFormat>宽屏</PresentationFormat>
  <Paragraphs>176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xiaomi+google59283</vt:lpstr>
      <vt:lpstr>等线</vt:lpstr>
      <vt:lpstr>等线</vt:lpstr>
      <vt:lpstr>微软雅黑</vt:lpstr>
      <vt:lpstr>Arial</vt:lpstr>
      <vt:lpstr>Calibri</vt:lpstr>
      <vt:lpstr>Source Sans Pro</vt:lpstr>
      <vt:lpstr>Trebuchet MS</vt:lpstr>
      <vt:lpstr>Wingdings 3</vt:lpstr>
      <vt:lpstr>下载更多PPT模板，请登陆蘑菇创意www.imogu.cn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微粒体简约商务通用年度汇报工作总结PPT模板</dc:title>
  <dc:creator>Microsoft Office 用户</dc:creator>
  <cp:lastModifiedBy>周 聪</cp:lastModifiedBy>
  <cp:revision>101</cp:revision>
  <dcterms:created xsi:type="dcterms:W3CDTF">2017-08-07T05:38:00Z</dcterms:created>
  <dcterms:modified xsi:type="dcterms:W3CDTF">2021-06-27T18:59:24Z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